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66" r:id="rId7"/>
    <p:sldId id="268"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830DAB-C6D0-4768-97F3-A64C71EBC44C}" v="21" dt="2022-02-08T03:27:25.2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1" d="100"/>
          <a:sy n="91" d="100"/>
        </p:scale>
        <p:origin x="3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Tan" userId="14b9383aa21be47b" providerId="LiveId" clId="{008B8186-F6A7-4DAF-9DDE-3F3704B87CE7}"/>
    <pc:docChg chg="undo custSel addSld delSld modSld">
      <pc:chgData name="Christian Tan" userId="14b9383aa21be47b" providerId="LiveId" clId="{008B8186-F6A7-4DAF-9DDE-3F3704B87CE7}" dt="2021-12-14T04:32:03.375" v="2345" actId="14100"/>
      <pc:docMkLst>
        <pc:docMk/>
      </pc:docMkLst>
      <pc:sldChg chg="addSp delSp modSp mod setBg">
        <pc:chgData name="Christian Tan" userId="14b9383aa21be47b" providerId="LiveId" clId="{008B8186-F6A7-4DAF-9DDE-3F3704B87CE7}" dt="2021-12-14T04:17:28.732" v="1933" actId="26606"/>
        <pc:sldMkLst>
          <pc:docMk/>
          <pc:sldMk cId="2407901226" sldId="256"/>
        </pc:sldMkLst>
        <pc:spChg chg="mod">
          <ac:chgData name="Christian Tan" userId="14b9383aa21be47b" providerId="LiveId" clId="{008B8186-F6A7-4DAF-9DDE-3F3704B87CE7}" dt="2021-12-14T04:17:28.732" v="1933" actId="26606"/>
          <ac:spMkLst>
            <pc:docMk/>
            <pc:sldMk cId="2407901226" sldId="256"/>
            <ac:spMk id="2" creationId="{A5FC636F-5070-4F7A-A593-DA08047B59CB}"/>
          </ac:spMkLst>
        </pc:spChg>
        <pc:spChg chg="mod">
          <ac:chgData name="Christian Tan" userId="14b9383aa21be47b" providerId="LiveId" clId="{008B8186-F6A7-4DAF-9DDE-3F3704B87CE7}" dt="2021-12-14T04:17:28.732" v="1933" actId="26606"/>
          <ac:spMkLst>
            <pc:docMk/>
            <pc:sldMk cId="2407901226" sldId="256"/>
            <ac:spMk id="3" creationId="{8551F86C-1E89-4E8F-9FB0-6977D71A8F43}"/>
          </ac:spMkLst>
        </pc:spChg>
        <pc:spChg chg="add del">
          <ac:chgData name="Christian Tan" userId="14b9383aa21be47b" providerId="LiveId" clId="{008B8186-F6A7-4DAF-9DDE-3F3704B87CE7}" dt="2021-12-14T04:17:28.732" v="1933" actId="26606"/>
          <ac:spMkLst>
            <pc:docMk/>
            <pc:sldMk cId="2407901226" sldId="256"/>
            <ac:spMk id="8" creationId="{787F4F1C-8D3D-4EC1-B72D-A0470A5A08B8}"/>
          </ac:spMkLst>
        </pc:spChg>
        <pc:spChg chg="add">
          <ac:chgData name="Christian Tan" userId="14b9383aa21be47b" providerId="LiveId" clId="{008B8186-F6A7-4DAF-9DDE-3F3704B87CE7}" dt="2021-12-14T04:17:28.732" v="1933" actId="26606"/>
          <ac:spMkLst>
            <pc:docMk/>
            <pc:sldMk cId="2407901226" sldId="256"/>
            <ac:spMk id="21" creationId="{EFA9B6C6-A247-48A8-9A1C-1E36FA9456B5}"/>
          </ac:spMkLst>
        </pc:spChg>
        <pc:spChg chg="add">
          <ac:chgData name="Christian Tan" userId="14b9383aa21be47b" providerId="LiveId" clId="{008B8186-F6A7-4DAF-9DDE-3F3704B87CE7}" dt="2021-12-14T04:17:28.732" v="1933" actId="26606"/>
          <ac:spMkLst>
            <pc:docMk/>
            <pc:sldMk cId="2407901226" sldId="256"/>
            <ac:spMk id="23" creationId="{C5CB530E-515E-412C-9DF1-5F8FFBD6F383}"/>
          </ac:spMkLst>
        </pc:spChg>
        <pc:spChg chg="add">
          <ac:chgData name="Christian Tan" userId="14b9383aa21be47b" providerId="LiveId" clId="{008B8186-F6A7-4DAF-9DDE-3F3704B87CE7}" dt="2021-12-14T04:17:28.732" v="1933" actId="26606"/>
          <ac:spMkLst>
            <pc:docMk/>
            <pc:sldMk cId="2407901226" sldId="256"/>
            <ac:spMk id="25" creationId="{712D4376-A578-4FF1-94FC-245E7A6A489F}"/>
          </ac:spMkLst>
        </pc:spChg>
        <pc:spChg chg="add">
          <ac:chgData name="Christian Tan" userId="14b9383aa21be47b" providerId="LiveId" clId="{008B8186-F6A7-4DAF-9DDE-3F3704B87CE7}" dt="2021-12-14T04:17:28.732" v="1933" actId="26606"/>
          <ac:spMkLst>
            <pc:docMk/>
            <pc:sldMk cId="2407901226" sldId="256"/>
            <ac:spMk id="27" creationId="{AEA7509D-F04F-40CB-A0B3-EEF16499CC9F}"/>
          </ac:spMkLst>
        </pc:spChg>
        <pc:grpChg chg="add del">
          <ac:chgData name="Christian Tan" userId="14b9383aa21be47b" providerId="LiveId" clId="{008B8186-F6A7-4DAF-9DDE-3F3704B87CE7}" dt="2021-12-14T04:17:28.732" v="1933" actId="26606"/>
          <ac:grpSpMkLst>
            <pc:docMk/>
            <pc:sldMk cId="2407901226" sldId="256"/>
            <ac:grpSpMk id="10" creationId="{D1E3DD61-64DB-46AD-B249-E273CD86B051}"/>
          </ac:grpSpMkLst>
        </pc:grpChg>
        <pc:cxnChg chg="add">
          <ac:chgData name="Christian Tan" userId="14b9383aa21be47b" providerId="LiveId" clId="{008B8186-F6A7-4DAF-9DDE-3F3704B87CE7}" dt="2021-12-14T04:17:28.732" v="1933" actId="26606"/>
          <ac:cxnSpMkLst>
            <pc:docMk/>
            <pc:sldMk cId="2407901226" sldId="256"/>
            <ac:cxnSpMk id="29" creationId="{56020367-4FD5-4596-8E10-C5F095CD8DBF}"/>
          </ac:cxnSpMkLst>
        </pc:cxnChg>
      </pc:sldChg>
      <pc:sldChg chg="modSp mod">
        <pc:chgData name="Christian Tan" userId="14b9383aa21be47b" providerId="LiveId" clId="{008B8186-F6A7-4DAF-9DDE-3F3704B87CE7}" dt="2021-12-14T04:28:04.978" v="2295" actId="20577"/>
        <pc:sldMkLst>
          <pc:docMk/>
          <pc:sldMk cId="846166020" sldId="257"/>
        </pc:sldMkLst>
        <pc:spChg chg="mod">
          <ac:chgData name="Christian Tan" userId="14b9383aa21be47b" providerId="LiveId" clId="{008B8186-F6A7-4DAF-9DDE-3F3704B87CE7}" dt="2021-12-14T03:58:59.536" v="1759" actId="255"/>
          <ac:spMkLst>
            <pc:docMk/>
            <pc:sldMk cId="846166020" sldId="257"/>
            <ac:spMk id="8" creationId="{69544747-2549-46DA-B88C-6D8915679428}"/>
          </ac:spMkLst>
        </pc:spChg>
        <pc:spChg chg="mod">
          <ac:chgData name="Christian Tan" userId="14b9383aa21be47b" providerId="LiveId" clId="{008B8186-F6A7-4DAF-9DDE-3F3704B87CE7}" dt="2021-12-14T04:28:04.978" v="2295" actId="20577"/>
          <ac:spMkLst>
            <pc:docMk/>
            <pc:sldMk cId="846166020" sldId="257"/>
            <ac:spMk id="10" creationId="{2E1DB09E-E1C5-46E5-9C0E-E10E33B3BCF7}"/>
          </ac:spMkLst>
        </pc:spChg>
      </pc:sldChg>
      <pc:sldChg chg="addSp delSp modSp mod setBg">
        <pc:chgData name="Christian Tan" userId="14b9383aa21be47b" providerId="LiveId" clId="{008B8186-F6A7-4DAF-9DDE-3F3704B87CE7}" dt="2021-12-14T04:17:52.979" v="1936" actId="26606"/>
        <pc:sldMkLst>
          <pc:docMk/>
          <pc:sldMk cId="36406119" sldId="258"/>
        </pc:sldMkLst>
        <pc:spChg chg="mod">
          <ac:chgData name="Christian Tan" userId="14b9383aa21be47b" providerId="LiveId" clId="{008B8186-F6A7-4DAF-9DDE-3F3704B87CE7}" dt="2021-12-14T04:17:52.979" v="1936" actId="26606"/>
          <ac:spMkLst>
            <pc:docMk/>
            <pc:sldMk cId="36406119" sldId="258"/>
            <ac:spMk id="2" creationId="{DF879F75-C232-4F2C-8EFA-26BCDFA82A8C}"/>
          </ac:spMkLst>
        </pc:spChg>
        <pc:spChg chg="mod">
          <ac:chgData name="Christian Tan" userId="14b9383aa21be47b" providerId="LiveId" clId="{008B8186-F6A7-4DAF-9DDE-3F3704B87CE7}" dt="2021-12-14T04:17:52.979" v="1936" actId="26606"/>
          <ac:spMkLst>
            <pc:docMk/>
            <pc:sldMk cId="36406119" sldId="258"/>
            <ac:spMk id="3" creationId="{2352601C-94FB-4CE1-9974-7F6BC62C4285}"/>
          </ac:spMkLst>
        </pc:spChg>
        <pc:spChg chg="add del">
          <ac:chgData name="Christian Tan" userId="14b9383aa21be47b" providerId="LiveId" clId="{008B8186-F6A7-4DAF-9DDE-3F3704B87CE7}" dt="2021-12-14T04:17:52.979" v="1936" actId="26606"/>
          <ac:spMkLst>
            <pc:docMk/>
            <pc:sldMk cId="36406119" sldId="258"/>
            <ac:spMk id="8" creationId="{33CD251C-A887-4D2F-925B-FC097198538B}"/>
          </ac:spMkLst>
        </pc:spChg>
        <pc:spChg chg="add del">
          <ac:chgData name="Christian Tan" userId="14b9383aa21be47b" providerId="LiveId" clId="{008B8186-F6A7-4DAF-9DDE-3F3704B87CE7}" dt="2021-12-14T04:17:52.979" v="1936" actId="26606"/>
          <ac:spMkLst>
            <pc:docMk/>
            <pc:sldMk cId="36406119" sldId="258"/>
            <ac:spMk id="10" creationId="{B19D093C-27FB-4032-B282-42C4563F257C}"/>
          </ac:spMkLst>
        </pc:spChg>
        <pc:spChg chg="add del">
          <ac:chgData name="Christian Tan" userId="14b9383aa21be47b" providerId="LiveId" clId="{008B8186-F6A7-4DAF-9DDE-3F3704B87CE7}" dt="2021-12-14T04:17:52.971" v="1935" actId="26606"/>
          <ac:spMkLst>
            <pc:docMk/>
            <pc:sldMk cId="36406119" sldId="258"/>
            <ac:spMk id="19" creationId="{18873D23-2DCF-4B31-A009-95721C06E8E1}"/>
          </ac:spMkLst>
        </pc:spChg>
        <pc:spChg chg="add del">
          <ac:chgData name="Christian Tan" userId="14b9383aa21be47b" providerId="LiveId" clId="{008B8186-F6A7-4DAF-9DDE-3F3704B87CE7}" dt="2021-12-14T04:17:52.971" v="1935" actId="26606"/>
          <ac:spMkLst>
            <pc:docMk/>
            <pc:sldMk cId="36406119" sldId="258"/>
            <ac:spMk id="21" creationId="{C13EF075-D4EF-4929-ADBC-91B27DA19955}"/>
          </ac:spMkLst>
        </pc:spChg>
        <pc:spChg chg="add">
          <ac:chgData name="Christian Tan" userId="14b9383aa21be47b" providerId="LiveId" clId="{008B8186-F6A7-4DAF-9DDE-3F3704B87CE7}" dt="2021-12-14T04:17:52.979" v="1936" actId="26606"/>
          <ac:spMkLst>
            <pc:docMk/>
            <pc:sldMk cId="36406119" sldId="258"/>
            <ac:spMk id="29" creationId="{907EF6B7-1338-4443-8C46-6A318D952DFD}"/>
          </ac:spMkLst>
        </pc:spChg>
        <pc:spChg chg="add">
          <ac:chgData name="Christian Tan" userId="14b9383aa21be47b" providerId="LiveId" clId="{008B8186-F6A7-4DAF-9DDE-3F3704B87CE7}" dt="2021-12-14T04:17:52.979" v="1936" actId="26606"/>
          <ac:spMkLst>
            <pc:docMk/>
            <pc:sldMk cId="36406119" sldId="258"/>
            <ac:spMk id="30" creationId="{DAAE4CDD-124C-4DCF-9584-B6033B545DD5}"/>
          </ac:spMkLst>
        </pc:spChg>
        <pc:spChg chg="add">
          <ac:chgData name="Christian Tan" userId="14b9383aa21be47b" providerId="LiveId" clId="{008B8186-F6A7-4DAF-9DDE-3F3704B87CE7}" dt="2021-12-14T04:17:52.979" v="1936" actId="26606"/>
          <ac:spMkLst>
            <pc:docMk/>
            <pc:sldMk cId="36406119" sldId="258"/>
            <ac:spMk id="31" creationId="{081E4A58-353D-44AE-B2FC-2A74E2E400F7}"/>
          </ac:spMkLst>
        </pc:spChg>
        <pc:grpChg chg="add del">
          <ac:chgData name="Christian Tan" userId="14b9383aa21be47b" providerId="LiveId" clId="{008B8186-F6A7-4DAF-9DDE-3F3704B87CE7}" dt="2021-12-14T04:17:52.979" v="1936" actId="26606"/>
          <ac:grpSpMkLst>
            <pc:docMk/>
            <pc:sldMk cId="36406119" sldId="258"/>
            <ac:grpSpMk id="12" creationId="{35EE815E-1BD3-4777-B652-6D98825BF66B}"/>
          </ac:grpSpMkLst>
        </pc:grpChg>
        <pc:grpChg chg="add del">
          <ac:chgData name="Christian Tan" userId="14b9383aa21be47b" providerId="LiveId" clId="{008B8186-F6A7-4DAF-9DDE-3F3704B87CE7}" dt="2021-12-14T04:17:52.971" v="1935" actId="26606"/>
          <ac:grpSpMkLst>
            <pc:docMk/>
            <pc:sldMk cId="36406119" sldId="258"/>
            <ac:grpSpMk id="23" creationId="{DAA26DFA-AAB2-4973-9C17-16D587C7B198}"/>
          </ac:grpSpMkLst>
        </pc:grpChg>
      </pc:sldChg>
      <pc:sldChg chg="addSp delSp modSp mod">
        <pc:chgData name="Christian Tan" userId="14b9383aa21be47b" providerId="LiveId" clId="{008B8186-F6A7-4DAF-9DDE-3F3704B87CE7}" dt="2021-12-13T15:44:03.828" v="1746" actId="1076"/>
        <pc:sldMkLst>
          <pc:docMk/>
          <pc:sldMk cId="3203484952" sldId="259"/>
        </pc:sldMkLst>
        <pc:spChg chg="mod">
          <ac:chgData name="Christian Tan" userId="14b9383aa21be47b" providerId="LiveId" clId="{008B8186-F6A7-4DAF-9DDE-3F3704B87CE7}" dt="2021-12-07T18:10:13.340" v="649" actId="14100"/>
          <ac:spMkLst>
            <pc:docMk/>
            <pc:sldMk cId="3203484952" sldId="259"/>
            <ac:spMk id="2" creationId="{761E33CF-8E89-41F9-8B52-01B0C34786BE}"/>
          </ac:spMkLst>
        </pc:spChg>
        <pc:spChg chg="add del mod">
          <ac:chgData name="Christian Tan" userId="14b9383aa21be47b" providerId="LiveId" clId="{008B8186-F6A7-4DAF-9DDE-3F3704B87CE7}" dt="2021-12-07T18:39:32.689" v="722"/>
          <ac:spMkLst>
            <pc:docMk/>
            <pc:sldMk cId="3203484952" sldId="259"/>
            <ac:spMk id="3" creationId="{8E390079-C434-415F-B7F3-B33C5C3D1775}"/>
          </ac:spMkLst>
        </pc:spChg>
        <pc:spChg chg="add mod">
          <ac:chgData name="Christian Tan" userId="14b9383aa21be47b" providerId="LiveId" clId="{008B8186-F6A7-4DAF-9DDE-3F3704B87CE7}" dt="2021-12-07T18:48:16.760" v="813" actId="20577"/>
          <ac:spMkLst>
            <pc:docMk/>
            <pc:sldMk cId="3203484952" sldId="259"/>
            <ac:spMk id="4" creationId="{6B989542-760A-4B1E-B1F5-59404EAC9415}"/>
          </ac:spMkLst>
        </pc:spChg>
        <pc:spChg chg="add mod">
          <ac:chgData name="Christian Tan" userId="14b9383aa21be47b" providerId="LiveId" clId="{008B8186-F6A7-4DAF-9DDE-3F3704B87CE7}" dt="2021-12-07T18:42:08.918" v="771" actId="20577"/>
          <ac:spMkLst>
            <pc:docMk/>
            <pc:sldMk cId="3203484952" sldId="259"/>
            <ac:spMk id="5" creationId="{6391E84F-1871-4B9F-8733-88C5124D48FC}"/>
          </ac:spMkLst>
        </pc:spChg>
        <pc:spChg chg="add mod">
          <ac:chgData name="Christian Tan" userId="14b9383aa21be47b" providerId="LiveId" clId="{008B8186-F6A7-4DAF-9DDE-3F3704B87CE7}" dt="2021-12-07T18:42:02.664" v="759" actId="20577"/>
          <ac:spMkLst>
            <pc:docMk/>
            <pc:sldMk cId="3203484952" sldId="259"/>
            <ac:spMk id="6" creationId="{1B6F391B-A3E2-4E52-A581-2624E4AAC91F}"/>
          </ac:spMkLst>
        </pc:spChg>
        <pc:spChg chg="add mod">
          <ac:chgData name="Christian Tan" userId="14b9383aa21be47b" providerId="LiveId" clId="{008B8186-F6A7-4DAF-9DDE-3F3704B87CE7}" dt="2021-12-07T18:42:13.712" v="778" actId="20577"/>
          <ac:spMkLst>
            <pc:docMk/>
            <pc:sldMk cId="3203484952" sldId="259"/>
            <ac:spMk id="7" creationId="{C8DC992C-94CB-464F-9F64-FDE85230D7BB}"/>
          </ac:spMkLst>
        </pc:spChg>
        <pc:spChg chg="add del mod">
          <ac:chgData name="Christian Tan" userId="14b9383aa21be47b" providerId="LiveId" clId="{008B8186-F6A7-4DAF-9DDE-3F3704B87CE7}" dt="2021-12-07T18:39:31.189" v="721"/>
          <ac:spMkLst>
            <pc:docMk/>
            <pc:sldMk cId="3203484952" sldId="259"/>
            <ac:spMk id="8" creationId="{E2282EA9-489A-4602-BDA4-653DAEB7DAC3}"/>
          </ac:spMkLst>
        </pc:spChg>
        <pc:spChg chg="add mod">
          <ac:chgData name="Christian Tan" userId="14b9383aa21be47b" providerId="LiveId" clId="{008B8186-F6A7-4DAF-9DDE-3F3704B87CE7}" dt="2021-12-07T18:48:09.432" v="810" actId="14100"/>
          <ac:spMkLst>
            <pc:docMk/>
            <pc:sldMk cId="3203484952" sldId="259"/>
            <ac:spMk id="9" creationId="{C3EBAA8B-544E-4D4E-8BD5-4666A32E9BAF}"/>
          </ac:spMkLst>
        </pc:spChg>
        <pc:spChg chg="add mod">
          <ac:chgData name="Christian Tan" userId="14b9383aa21be47b" providerId="LiveId" clId="{008B8186-F6A7-4DAF-9DDE-3F3704B87CE7}" dt="2021-12-13T15:43:41.966" v="1737" actId="20577"/>
          <ac:spMkLst>
            <pc:docMk/>
            <pc:sldMk cId="3203484952" sldId="259"/>
            <ac:spMk id="11" creationId="{FA573AD3-A804-48B7-89BC-D43A79A16A49}"/>
          </ac:spMkLst>
        </pc:spChg>
        <pc:spChg chg="add mod">
          <ac:chgData name="Christian Tan" userId="14b9383aa21be47b" providerId="LiveId" clId="{008B8186-F6A7-4DAF-9DDE-3F3704B87CE7}" dt="2021-12-13T15:44:03.828" v="1746" actId="1076"/>
          <ac:spMkLst>
            <pc:docMk/>
            <pc:sldMk cId="3203484952" sldId="259"/>
            <ac:spMk id="12" creationId="{2030DAA0-02BF-4BC5-9CCC-48739CB98966}"/>
          </ac:spMkLst>
        </pc:spChg>
        <pc:spChg chg="add mod">
          <ac:chgData name="Christian Tan" userId="14b9383aa21be47b" providerId="LiveId" clId="{008B8186-F6A7-4DAF-9DDE-3F3704B87CE7}" dt="2021-12-07T18:56:13.572" v="860" actId="14100"/>
          <ac:spMkLst>
            <pc:docMk/>
            <pc:sldMk cId="3203484952" sldId="259"/>
            <ac:spMk id="16" creationId="{65CFF979-D7F6-49F5-B637-B860585052FF}"/>
          </ac:spMkLst>
        </pc:spChg>
        <pc:spChg chg="add mod">
          <ac:chgData name="Christian Tan" userId="14b9383aa21be47b" providerId="LiveId" clId="{008B8186-F6A7-4DAF-9DDE-3F3704B87CE7}" dt="2021-12-07T18:56:17.483" v="861" actId="1076"/>
          <ac:spMkLst>
            <pc:docMk/>
            <pc:sldMk cId="3203484952" sldId="259"/>
            <ac:spMk id="17" creationId="{BAD89176-34F7-4082-B4EA-327E2439A8DC}"/>
          </ac:spMkLst>
        </pc:spChg>
        <pc:picChg chg="add del mod">
          <ac:chgData name="Christian Tan" userId="14b9383aa21be47b" providerId="LiveId" clId="{008B8186-F6A7-4DAF-9DDE-3F3704B87CE7}" dt="2021-12-07T18:41:37.675" v="750" actId="478"/>
          <ac:picMkLst>
            <pc:docMk/>
            <pc:sldMk cId="3203484952" sldId="259"/>
            <ac:picMk id="11" creationId="{3DAB4D3D-6BCC-4176-B4F8-82E54542B3F9}"/>
          </ac:picMkLst>
        </pc:picChg>
        <pc:picChg chg="add del mod">
          <ac:chgData name="Christian Tan" userId="14b9383aa21be47b" providerId="LiveId" clId="{008B8186-F6A7-4DAF-9DDE-3F3704B87CE7}" dt="2021-12-07T18:41:37.675" v="750" actId="478"/>
          <ac:picMkLst>
            <pc:docMk/>
            <pc:sldMk cId="3203484952" sldId="259"/>
            <ac:picMk id="13" creationId="{3215C60D-D3EA-4428-B956-39EE7C9F8993}"/>
          </ac:picMkLst>
        </pc:picChg>
        <pc:picChg chg="add mod">
          <ac:chgData name="Christian Tan" userId="14b9383aa21be47b" providerId="LiveId" clId="{008B8186-F6A7-4DAF-9DDE-3F3704B87CE7}" dt="2021-12-07T18:41:48.964" v="752" actId="1076"/>
          <ac:picMkLst>
            <pc:docMk/>
            <pc:sldMk cId="3203484952" sldId="259"/>
            <ac:picMk id="15" creationId="{E1D8789D-BFB0-495E-941F-1591CFB59308}"/>
          </ac:picMkLst>
        </pc:picChg>
        <pc:cxnChg chg="add mod">
          <ac:chgData name="Christian Tan" userId="14b9383aa21be47b" providerId="LiveId" clId="{008B8186-F6A7-4DAF-9DDE-3F3704B87CE7}" dt="2021-12-07T18:54:11.323" v="830" actId="13822"/>
          <ac:cxnSpMkLst>
            <pc:docMk/>
            <pc:sldMk cId="3203484952" sldId="259"/>
            <ac:cxnSpMk id="19" creationId="{7004C037-BE35-486B-B6AC-220CA241ECFD}"/>
          </ac:cxnSpMkLst>
        </pc:cxnChg>
        <pc:cxnChg chg="add mod">
          <ac:chgData name="Christian Tan" userId="14b9383aa21be47b" providerId="LiveId" clId="{008B8186-F6A7-4DAF-9DDE-3F3704B87CE7}" dt="2021-12-07T18:54:28.839" v="834" actId="14100"/>
          <ac:cxnSpMkLst>
            <pc:docMk/>
            <pc:sldMk cId="3203484952" sldId="259"/>
            <ac:cxnSpMk id="20" creationId="{77368288-621A-4624-A3DE-486FD75AA300}"/>
          </ac:cxnSpMkLst>
        </pc:cxnChg>
        <pc:cxnChg chg="add mod">
          <ac:chgData name="Christian Tan" userId="14b9383aa21be47b" providerId="LiveId" clId="{008B8186-F6A7-4DAF-9DDE-3F3704B87CE7}" dt="2021-12-07T18:54:35.214" v="837" actId="14100"/>
          <ac:cxnSpMkLst>
            <pc:docMk/>
            <pc:sldMk cId="3203484952" sldId="259"/>
            <ac:cxnSpMk id="24" creationId="{F76BD52C-4DF3-4744-B0DB-93C1F5160604}"/>
          </ac:cxnSpMkLst>
        </pc:cxnChg>
        <pc:cxnChg chg="add mod">
          <ac:chgData name="Christian Tan" userId="14b9383aa21be47b" providerId="LiveId" clId="{008B8186-F6A7-4DAF-9DDE-3F3704B87CE7}" dt="2021-12-13T15:43:25.696" v="1721" actId="14100"/>
          <ac:cxnSpMkLst>
            <pc:docMk/>
            <pc:sldMk cId="3203484952" sldId="259"/>
            <ac:cxnSpMk id="27" creationId="{B8B502FA-FE5E-4C1E-875F-2185F9A8E82B}"/>
          </ac:cxnSpMkLst>
        </pc:cxnChg>
        <pc:cxnChg chg="add del mod">
          <ac:chgData name="Christian Tan" userId="14b9383aa21be47b" providerId="LiveId" clId="{008B8186-F6A7-4DAF-9DDE-3F3704B87CE7}" dt="2021-12-07T18:55:58.807" v="855" actId="478"/>
          <ac:cxnSpMkLst>
            <pc:docMk/>
            <pc:sldMk cId="3203484952" sldId="259"/>
            <ac:cxnSpMk id="31" creationId="{E6757279-B24E-41CE-A67B-99DA961F3794}"/>
          </ac:cxnSpMkLst>
        </pc:cxnChg>
        <pc:cxnChg chg="add del mod">
          <ac:chgData name="Christian Tan" userId="14b9383aa21be47b" providerId="LiveId" clId="{008B8186-F6A7-4DAF-9DDE-3F3704B87CE7}" dt="2021-12-07T18:56:23.480" v="862" actId="478"/>
          <ac:cxnSpMkLst>
            <pc:docMk/>
            <pc:sldMk cId="3203484952" sldId="259"/>
            <ac:cxnSpMk id="34" creationId="{F16DCBF4-E2D0-441D-AEE7-27DEDBACAF6A}"/>
          </ac:cxnSpMkLst>
        </pc:cxnChg>
        <pc:cxnChg chg="add del mod">
          <ac:chgData name="Christian Tan" userId="14b9383aa21be47b" providerId="LiveId" clId="{008B8186-F6A7-4DAF-9DDE-3F3704B87CE7}" dt="2021-12-07T18:55:50.015" v="851" actId="478"/>
          <ac:cxnSpMkLst>
            <pc:docMk/>
            <pc:sldMk cId="3203484952" sldId="259"/>
            <ac:cxnSpMk id="37" creationId="{DB73272B-5753-4588-8541-848556BAF075}"/>
          </ac:cxnSpMkLst>
        </pc:cxnChg>
        <pc:cxnChg chg="add mod">
          <ac:chgData name="Christian Tan" userId="14b9383aa21be47b" providerId="LiveId" clId="{008B8186-F6A7-4DAF-9DDE-3F3704B87CE7}" dt="2021-12-07T18:55:56.803" v="854" actId="14100"/>
          <ac:cxnSpMkLst>
            <pc:docMk/>
            <pc:sldMk cId="3203484952" sldId="259"/>
            <ac:cxnSpMk id="40" creationId="{05EC98ED-D896-4AE5-8E14-D33623314EF7}"/>
          </ac:cxnSpMkLst>
        </pc:cxnChg>
        <pc:cxnChg chg="add mod">
          <ac:chgData name="Christian Tan" userId="14b9383aa21be47b" providerId="LiveId" clId="{008B8186-F6A7-4DAF-9DDE-3F3704B87CE7}" dt="2021-12-07T18:56:13.572" v="860" actId="14100"/>
          <ac:cxnSpMkLst>
            <pc:docMk/>
            <pc:sldMk cId="3203484952" sldId="259"/>
            <ac:cxnSpMk id="43" creationId="{2E4AD6E8-6EC0-461F-A20F-D75170FC5F3D}"/>
          </ac:cxnSpMkLst>
        </pc:cxnChg>
        <pc:cxnChg chg="add mod">
          <ac:chgData name="Christian Tan" userId="14b9383aa21be47b" providerId="LiveId" clId="{008B8186-F6A7-4DAF-9DDE-3F3704B87CE7}" dt="2021-12-07T18:56:29.677" v="865" actId="14100"/>
          <ac:cxnSpMkLst>
            <pc:docMk/>
            <pc:sldMk cId="3203484952" sldId="259"/>
            <ac:cxnSpMk id="49" creationId="{947A02A2-EF9B-4BFD-B188-B2E87212E112}"/>
          </ac:cxnSpMkLst>
        </pc:cxnChg>
      </pc:sldChg>
      <pc:sldChg chg="del">
        <pc:chgData name="Christian Tan" userId="14b9383aa21be47b" providerId="LiveId" clId="{008B8186-F6A7-4DAF-9DDE-3F3704B87CE7}" dt="2021-12-14T03:01:17.867" v="1747" actId="47"/>
        <pc:sldMkLst>
          <pc:docMk/>
          <pc:sldMk cId="303072712" sldId="260"/>
        </pc:sldMkLst>
      </pc:sldChg>
      <pc:sldChg chg="addSp delSp modSp mod">
        <pc:chgData name="Christian Tan" userId="14b9383aa21be47b" providerId="LiveId" clId="{008B8186-F6A7-4DAF-9DDE-3F3704B87CE7}" dt="2021-12-14T04:13:56.491" v="1923" actId="1076"/>
        <pc:sldMkLst>
          <pc:docMk/>
          <pc:sldMk cId="322003603" sldId="261"/>
        </pc:sldMkLst>
        <pc:spChg chg="mod">
          <ac:chgData name="Christian Tan" userId="14b9383aa21be47b" providerId="LiveId" clId="{008B8186-F6A7-4DAF-9DDE-3F3704B87CE7}" dt="2021-12-07T19:08:37.537" v="867" actId="1076"/>
          <ac:spMkLst>
            <pc:docMk/>
            <pc:sldMk cId="322003603" sldId="261"/>
            <ac:spMk id="2" creationId="{76354EBE-CF2A-48EA-9F5E-2CF9AAC97EA5}"/>
          </ac:spMkLst>
        </pc:spChg>
        <pc:spChg chg="add mod">
          <ac:chgData name="Christian Tan" userId="14b9383aa21be47b" providerId="LiveId" clId="{008B8186-F6A7-4DAF-9DDE-3F3704B87CE7}" dt="2021-12-08T10:20:27.510" v="1626" actId="14100"/>
          <ac:spMkLst>
            <pc:docMk/>
            <pc:sldMk cId="322003603" sldId="261"/>
            <ac:spMk id="3" creationId="{544A84D4-733C-4441-B8CD-0D6ED64307D1}"/>
          </ac:spMkLst>
        </pc:spChg>
        <pc:spChg chg="add mod">
          <ac:chgData name="Christian Tan" userId="14b9383aa21be47b" providerId="LiveId" clId="{008B8186-F6A7-4DAF-9DDE-3F3704B87CE7}" dt="2021-12-08T10:19:34.738" v="1615" actId="1076"/>
          <ac:spMkLst>
            <pc:docMk/>
            <pc:sldMk cId="322003603" sldId="261"/>
            <ac:spMk id="4" creationId="{B3291C4B-0C75-4A8E-82ED-6AA45C31F66F}"/>
          </ac:spMkLst>
        </pc:spChg>
        <pc:spChg chg="add del mod">
          <ac:chgData name="Christian Tan" userId="14b9383aa21be47b" providerId="LiveId" clId="{008B8186-F6A7-4DAF-9DDE-3F3704B87CE7}" dt="2021-12-07T19:15:14.920" v="885" actId="478"/>
          <ac:spMkLst>
            <pc:docMk/>
            <pc:sldMk cId="322003603" sldId="261"/>
            <ac:spMk id="5" creationId="{E077DBA2-4D7C-4451-B76C-FB44987DB480}"/>
          </ac:spMkLst>
        </pc:spChg>
        <pc:spChg chg="add del mod">
          <ac:chgData name="Christian Tan" userId="14b9383aa21be47b" providerId="LiveId" clId="{008B8186-F6A7-4DAF-9DDE-3F3704B87CE7}" dt="2021-12-07T19:33:02.854" v="1003" actId="478"/>
          <ac:spMkLst>
            <pc:docMk/>
            <pc:sldMk cId="322003603" sldId="261"/>
            <ac:spMk id="6" creationId="{2D60EB08-164E-4FF1-AD1C-94900855792C}"/>
          </ac:spMkLst>
        </pc:spChg>
        <pc:spChg chg="add del mod">
          <ac:chgData name="Christian Tan" userId="14b9383aa21be47b" providerId="LiveId" clId="{008B8186-F6A7-4DAF-9DDE-3F3704B87CE7}" dt="2021-12-07T19:36:43.715" v="1049" actId="478"/>
          <ac:spMkLst>
            <pc:docMk/>
            <pc:sldMk cId="322003603" sldId="261"/>
            <ac:spMk id="7" creationId="{F61670E4-ECA2-4D3F-985E-D6CEB98888A4}"/>
          </ac:spMkLst>
        </pc:spChg>
        <pc:spChg chg="add mod">
          <ac:chgData name="Christian Tan" userId="14b9383aa21be47b" providerId="LiveId" clId="{008B8186-F6A7-4DAF-9DDE-3F3704B87CE7}" dt="2021-12-08T10:18:41.288" v="1609" actId="1076"/>
          <ac:spMkLst>
            <pc:docMk/>
            <pc:sldMk cId="322003603" sldId="261"/>
            <ac:spMk id="9" creationId="{F622DDE9-EB5D-42BC-987B-56A8A32A3CDE}"/>
          </ac:spMkLst>
        </pc:spChg>
        <pc:spChg chg="add mod">
          <ac:chgData name="Christian Tan" userId="14b9383aa21be47b" providerId="LiveId" clId="{008B8186-F6A7-4DAF-9DDE-3F3704B87CE7}" dt="2021-12-14T04:13:56.491" v="1923" actId="1076"/>
          <ac:spMkLst>
            <pc:docMk/>
            <pc:sldMk cId="322003603" sldId="261"/>
            <ac:spMk id="10" creationId="{9713D58A-51CB-484C-AF01-2C2759FD9ACF}"/>
          </ac:spMkLst>
        </pc:spChg>
        <pc:spChg chg="add mod">
          <ac:chgData name="Christian Tan" userId="14b9383aa21be47b" providerId="LiveId" clId="{008B8186-F6A7-4DAF-9DDE-3F3704B87CE7}" dt="2021-12-08T10:18:49.598" v="1612" actId="1076"/>
          <ac:spMkLst>
            <pc:docMk/>
            <pc:sldMk cId="322003603" sldId="261"/>
            <ac:spMk id="11" creationId="{C6C569AA-399F-4846-8070-939BEDD9D7A2}"/>
          </ac:spMkLst>
        </pc:spChg>
        <pc:spChg chg="add mod">
          <ac:chgData name="Christian Tan" userId="14b9383aa21be47b" providerId="LiveId" clId="{008B8186-F6A7-4DAF-9DDE-3F3704B87CE7}" dt="2021-12-08T10:21:13.478" v="1644" actId="1076"/>
          <ac:spMkLst>
            <pc:docMk/>
            <pc:sldMk cId="322003603" sldId="261"/>
            <ac:spMk id="12" creationId="{FB0AF7F2-7D3A-474D-9BE1-602286791E71}"/>
          </ac:spMkLst>
        </pc:spChg>
        <pc:spChg chg="add mod">
          <ac:chgData name="Christian Tan" userId="14b9383aa21be47b" providerId="LiveId" clId="{008B8186-F6A7-4DAF-9DDE-3F3704B87CE7}" dt="2021-12-14T04:13:43.582" v="1921" actId="14100"/>
          <ac:spMkLst>
            <pc:docMk/>
            <pc:sldMk cId="322003603" sldId="261"/>
            <ac:spMk id="13" creationId="{411A71E7-28B3-453F-B211-E999AC02178B}"/>
          </ac:spMkLst>
        </pc:spChg>
        <pc:spChg chg="add mod">
          <ac:chgData name="Christian Tan" userId="14b9383aa21be47b" providerId="LiveId" clId="{008B8186-F6A7-4DAF-9DDE-3F3704B87CE7}" dt="2021-12-14T04:11:02.395" v="1813" actId="1076"/>
          <ac:spMkLst>
            <pc:docMk/>
            <pc:sldMk cId="322003603" sldId="261"/>
            <ac:spMk id="14" creationId="{4DC137CC-F714-4EC6-A96E-F70C9C7A9ECD}"/>
          </ac:spMkLst>
        </pc:spChg>
        <pc:spChg chg="add mod">
          <ac:chgData name="Christian Tan" userId="14b9383aa21be47b" providerId="LiveId" clId="{008B8186-F6A7-4DAF-9DDE-3F3704B87CE7}" dt="2021-12-14T04:12:05.518" v="1891" actId="1076"/>
          <ac:spMkLst>
            <pc:docMk/>
            <pc:sldMk cId="322003603" sldId="261"/>
            <ac:spMk id="15" creationId="{838EDCCF-0AEF-4851-B24D-9377867F63B5}"/>
          </ac:spMkLst>
        </pc:spChg>
        <pc:spChg chg="add mod">
          <ac:chgData name="Christian Tan" userId="14b9383aa21be47b" providerId="LiveId" clId="{008B8186-F6A7-4DAF-9DDE-3F3704B87CE7}" dt="2021-12-14T04:11:00.282" v="1812" actId="1076"/>
          <ac:spMkLst>
            <pc:docMk/>
            <pc:sldMk cId="322003603" sldId="261"/>
            <ac:spMk id="16" creationId="{F278ADE6-71AF-4158-B6BB-F21A7D2E6CE7}"/>
          </ac:spMkLst>
        </pc:spChg>
        <pc:spChg chg="add mod">
          <ac:chgData name="Christian Tan" userId="14b9383aa21be47b" providerId="LiveId" clId="{008B8186-F6A7-4DAF-9DDE-3F3704B87CE7}" dt="2021-12-14T04:11:52.534" v="1889" actId="1076"/>
          <ac:spMkLst>
            <pc:docMk/>
            <pc:sldMk cId="322003603" sldId="261"/>
            <ac:spMk id="17" creationId="{8E95D88C-D9F9-474C-B8C3-F0EBEB54CEE2}"/>
          </ac:spMkLst>
        </pc:spChg>
        <pc:spChg chg="add mod">
          <ac:chgData name="Christian Tan" userId="14b9383aa21be47b" providerId="LiveId" clId="{008B8186-F6A7-4DAF-9DDE-3F3704B87CE7}" dt="2021-12-08T10:18:34.728" v="1606" actId="1076"/>
          <ac:spMkLst>
            <pc:docMk/>
            <pc:sldMk cId="322003603" sldId="261"/>
            <ac:spMk id="18" creationId="{8D65818C-106A-4AB8-B849-EAE8272AF284}"/>
          </ac:spMkLst>
        </pc:spChg>
        <pc:spChg chg="add mod">
          <ac:chgData name="Christian Tan" userId="14b9383aa21be47b" providerId="LiveId" clId="{008B8186-F6A7-4DAF-9DDE-3F3704B87CE7}" dt="2021-12-14T04:11:38.435" v="1887" actId="14100"/>
          <ac:spMkLst>
            <pc:docMk/>
            <pc:sldMk cId="322003603" sldId="261"/>
            <ac:spMk id="24" creationId="{204787C8-CD0E-45B4-8E50-C109C611E0B4}"/>
          </ac:spMkLst>
        </pc:spChg>
        <pc:spChg chg="add mod">
          <ac:chgData name="Christian Tan" userId="14b9383aa21be47b" providerId="LiveId" clId="{008B8186-F6A7-4DAF-9DDE-3F3704B87CE7}" dt="2021-12-13T15:31:41.319" v="1688" actId="1076"/>
          <ac:spMkLst>
            <pc:docMk/>
            <pc:sldMk cId="322003603" sldId="261"/>
            <ac:spMk id="33" creationId="{7F60AD5F-826D-4B39-B274-1F93CE59516B}"/>
          </ac:spMkLst>
        </pc:spChg>
        <pc:spChg chg="add mod">
          <ac:chgData name="Christian Tan" userId="14b9383aa21be47b" providerId="LiveId" clId="{008B8186-F6A7-4DAF-9DDE-3F3704B87CE7}" dt="2021-12-13T15:32:06.785" v="1696" actId="1076"/>
          <ac:spMkLst>
            <pc:docMk/>
            <pc:sldMk cId="322003603" sldId="261"/>
            <ac:spMk id="35" creationId="{A83EC962-EA5E-47D5-B490-DE68C9D0EBA6}"/>
          </ac:spMkLst>
        </pc:spChg>
        <pc:spChg chg="add mod">
          <ac:chgData name="Christian Tan" userId="14b9383aa21be47b" providerId="LiveId" clId="{008B8186-F6A7-4DAF-9DDE-3F3704B87CE7}" dt="2021-12-14T04:13:02.317" v="1910" actId="1076"/>
          <ac:spMkLst>
            <pc:docMk/>
            <pc:sldMk cId="322003603" sldId="261"/>
            <ac:spMk id="39" creationId="{882858FD-6CF2-4D7E-B9B0-A15D414E82EC}"/>
          </ac:spMkLst>
        </pc:spChg>
        <pc:spChg chg="add mod">
          <ac:chgData name="Christian Tan" userId="14b9383aa21be47b" providerId="LiveId" clId="{008B8186-F6A7-4DAF-9DDE-3F3704B87CE7}" dt="2021-12-14T04:13:46.793" v="1922" actId="1076"/>
          <ac:spMkLst>
            <pc:docMk/>
            <pc:sldMk cId="322003603" sldId="261"/>
            <ac:spMk id="40" creationId="{129487C8-BC7B-483A-A8CA-B673C9F6D5CD}"/>
          </ac:spMkLst>
        </pc:spChg>
        <pc:spChg chg="add mod">
          <ac:chgData name="Christian Tan" userId="14b9383aa21be47b" providerId="LiveId" clId="{008B8186-F6A7-4DAF-9DDE-3F3704B87CE7}" dt="2021-12-14T04:12:45.662" v="1908" actId="1076"/>
          <ac:spMkLst>
            <pc:docMk/>
            <pc:sldMk cId="322003603" sldId="261"/>
            <ac:spMk id="56" creationId="{2553B091-E5AE-4D63-AD5D-00B6985D01B4}"/>
          </ac:spMkLst>
        </pc:spChg>
        <pc:spChg chg="add del mod">
          <ac:chgData name="Christian Tan" userId="14b9383aa21be47b" providerId="LiveId" clId="{008B8186-F6A7-4DAF-9DDE-3F3704B87CE7}" dt="2021-12-14T04:13:22.752" v="1918"/>
          <ac:spMkLst>
            <pc:docMk/>
            <pc:sldMk cId="322003603" sldId="261"/>
            <ac:spMk id="60" creationId="{1F6A33C9-2779-4414-9F31-A97B95260C08}"/>
          </ac:spMkLst>
        </pc:spChg>
        <pc:spChg chg="add mod">
          <ac:chgData name="Christian Tan" userId="14b9383aa21be47b" providerId="LiveId" clId="{008B8186-F6A7-4DAF-9DDE-3F3704B87CE7}" dt="2021-12-14T04:13:27.171" v="1920" actId="1076"/>
          <ac:spMkLst>
            <pc:docMk/>
            <pc:sldMk cId="322003603" sldId="261"/>
            <ac:spMk id="61" creationId="{CA8F1816-D643-43D1-AC4E-1E73D68FC985}"/>
          </ac:spMkLst>
        </pc:spChg>
        <pc:cxnChg chg="add mod">
          <ac:chgData name="Christian Tan" userId="14b9383aa21be47b" providerId="LiveId" clId="{008B8186-F6A7-4DAF-9DDE-3F3704B87CE7}" dt="2021-12-08T10:20:27.510" v="1626" actId="14100"/>
          <ac:cxnSpMkLst>
            <pc:docMk/>
            <pc:sldMk cId="322003603" sldId="261"/>
            <ac:cxnSpMk id="6" creationId="{79CCAF16-15F7-428E-9DCC-385F6C39F287}"/>
          </ac:cxnSpMkLst>
        </pc:cxnChg>
        <pc:cxnChg chg="add del mod">
          <ac:chgData name="Christian Tan" userId="14b9383aa21be47b" providerId="LiveId" clId="{008B8186-F6A7-4DAF-9DDE-3F3704B87CE7}" dt="2021-12-07T19:32:00.180" v="941" actId="478"/>
          <ac:cxnSpMkLst>
            <pc:docMk/>
            <pc:sldMk cId="322003603" sldId="261"/>
            <ac:cxnSpMk id="8" creationId="{1C171D44-3EB7-4D1C-8F5D-AAAB77501B2D}"/>
          </ac:cxnSpMkLst>
        </pc:cxnChg>
        <pc:cxnChg chg="add mod">
          <ac:chgData name="Christian Tan" userId="14b9383aa21be47b" providerId="LiveId" clId="{008B8186-F6A7-4DAF-9DDE-3F3704B87CE7}" dt="2021-12-08T10:20:27.510" v="1626" actId="14100"/>
          <ac:cxnSpMkLst>
            <pc:docMk/>
            <pc:sldMk cId="322003603" sldId="261"/>
            <ac:cxnSpMk id="19" creationId="{D51CC874-B549-4F49-9AD5-A22708CC4FC6}"/>
          </ac:cxnSpMkLst>
        </pc:cxnChg>
        <pc:cxnChg chg="add mod">
          <ac:chgData name="Christian Tan" userId="14b9383aa21be47b" providerId="LiveId" clId="{008B8186-F6A7-4DAF-9DDE-3F3704B87CE7}" dt="2021-12-13T15:31:06.121" v="1676" actId="14100"/>
          <ac:cxnSpMkLst>
            <pc:docMk/>
            <pc:sldMk cId="322003603" sldId="261"/>
            <ac:cxnSpMk id="20" creationId="{EB1D8A98-5112-42B8-AD86-7D461FC2F39F}"/>
          </ac:cxnSpMkLst>
        </pc:cxnChg>
        <pc:cxnChg chg="add mod">
          <ac:chgData name="Christian Tan" userId="14b9383aa21be47b" providerId="LiveId" clId="{008B8186-F6A7-4DAF-9DDE-3F3704B87CE7}" dt="2021-12-14T04:13:56.491" v="1923" actId="1076"/>
          <ac:cxnSpMkLst>
            <pc:docMk/>
            <pc:sldMk cId="322003603" sldId="261"/>
            <ac:cxnSpMk id="21" creationId="{DFA348B3-82DF-4BF7-80BD-D687D5B6D613}"/>
          </ac:cxnSpMkLst>
        </pc:cxnChg>
        <pc:cxnChg chg="add mod">
          <ac:chgData name="Christian Tan" userId="14b9383aa21be47b" providerId="LiveId" clId="{008B8186-F6A7-4DAF-9DDE-3F3704B87CE7}" dt="2021-12-14T04:13:56.491" v="1923" actId="1076"/>
          <ac:cxnSpMkLst>
            <pc:docMk/>
            <pc:sldMk cId="322003603" sldId="261"/>
            <ac:cxnSpMk id="26" creationId="{1D885056-DF39-403A-BBD7-29CE77BCAA52}"/>
          </ac:cxnSpMkLst>
        </pc:cxnChg>
        <pc:cxnChg chg="add mod">
          <ac:chgData name="Christian Tan" userId="14b9383aa21be47b" providerId="LiveId" clId="{008B8186-F6A7-4DAF-9DDE-3F3704B87CE7}" dt="2021-12-13T15:31:11.954" v="1678" actId="14100"/>
          <ac:cxnSpMkLst>
            <pc:docMk/>
            <pc:sldMk cId="322003603" sldId="261"/>
            <ac:cxnSpMk id="29" creationId="{9AA8B507-50D1-4DEA-8289-18C18F7AB0E2}"/>
          </ac:cxnSpMkLst>
        </pc:cxnChg>
        <pc:cxnChg chg="add mod">
          <ac:chgData name="Christian Tan" userId="14b9383aa21be47b" providerId="LiveId" clId="{008B8186-F6A7-4DAF-9DDE-3F3704B87CE7}" dt="2021-12-08T10:21:01.520" v="1639" actId="14100"/>
          <ac:cxnSpMkLst>
            <pc:docMk/>
            <pc:sldMk cId="322003603" sldId="261"/>
            <ac:cxnSpMk id="34" creationId="{0DB270A4-6F04-48F8-AE6C-1F328968A155}"/>
          </ac:cxnSpMkLst>
        </pc:cxnChg>
        <pc:cxnChg chg="add mod">
          <ac:chgData name="Christian Tan" userId="14b9383aa21be47b" providerId="LiveId" clId="{008B8186-F6A7-4DAF-9DDE-3F3704B87CE7}" dt="2021-12-08T10:21:13.478" v="1644" actId="1076"/>
          <ac:cxnSpMkLst>
            <pc:docMk/>
            <pc:sldMk cId="322003603" sldId="261"/>
            <ac:cxnSpMk id="37" creationId="{47A3FE28-6773-4289-A34D-98B6830DE910}"/>
          </ac:cxnSpMkLst>
        </pc:cxnChg>
        <pc:cxnChg chg="add mod">
          <ac:chgData name="Christian Tan" userId="14b9383aa21be47b" providerId="LiveId" clId="{008B8186-F6A7-4DAF-9DDE-3F3704B87CE7}" dt="2021-12-14T04:13:43.582" v="1921" actId="14100"/>
          <ac:cxnSpMkLst>
            <pc:docMk/>
            <pc:sldMk cId="322003603" sldId="261"/>
            <ac:cxnSpMk id="38" creationId="{384A53BC-D293-46A8-9368-0F05B9F10F0F}"/>
          </ac:cxnSpMkLst>
        </pc:cxnChg>
        <pc:cxnChg chg="add mod">
          <ac:chgData name="Christian Tan" userId="14b9383aa21be47b" providerId="LiveId" clId="{008B8186-F6A7-4DAF-9DDE-3F3704B87CE7}" dt="2021-12-14T04:13:43.582" v="1921" actId="14100"/>
          <ac:cxnSpMkLst>
            <pc:docMk/>
            <pc:sldMk cId="322003603" sldId="261"/>
            <ac:cxnSpMk id="41" creationId="{DE423AAD-0C4E-4B0F-81A1-8F8380E0B048}"/>
          </ac:cxnSpMkLst>
        </pc:cxnChg>
        <pc:cxnChg chg="add mod">
          <ac:chgData name="Christian Tan" userId="14b9383aa21be47b" providerId="LiveId" clId="{008B8186-F6A7-4DAF-9DDE-3F3704B87CE7}" dt="2021-12-14T04:13:43.582" v="1921" actId="14100"/>
          <ac:cxnSpMkLst>
            <pc:docMk/>
            <pc:sldMk cId="322003603" sldId="261"/>
            <ac:cxnSpMk id="45" creationId="{877107C4-3BB1-4040-BA93-9C925FC0E79F}"/>
          </ac:cxnSpMkLst>
        </pc:cxnChg>
        <pc:cxnChg chg="add mod">
          <ac:chgData name="Christian Tan" userId="14b9383aa21be47b" providerId="LiveId" clId="{008B8186-F6A7-4DAF-9DDE-3F3704B87CE7}" dt="2021-12-14T04:11:52.534" v="1889" actId="1076"/>
          <ac:cxnSpMkLst>
            <pc:docMk/>
            <pc:sldMk cId="322003603" sldId="261"/>
            <ac:cxnSpMk id="46" creationId="{B1F8BCD3-90CF-462D-9838-7FF2773ED67A}"/>
          </ac:cxnSpMkLst>
        </pc:cxnChg>
        <pc:cxnChg chg="add mod">
          <ac:chgData name="Christian Tan" userId="14b9383aa21be47b" providerId="LiveId" clId="{008B8186-F6A7-4DAF-9DDE-3F3704B87CE7}" dt="2021-12-14T04:12:42.284" v="1907" actId="14100"/>
          <ac:cxnSpMkLst>
            <pc:docMk/>
            <pc:sldMk cId="322003603" sldId="261"/>
            <ac:cxnSpMk id="50" creationId="{34189F88-1103-4637-9B8A-7B410C44C0B6}"/>
          </ac:cxnSpMkLst>
        </pc:cxnChg>
        <pc:cxnChg chg="add mod">
          <ac:chgData name="Christian Tan" userId="14b9383aa21be47b" providerId="LiveId" clId="{008B8186-F6A7-4DAF-9DDE-3F3704B87CE7}" dt="2021-12-14T04:11:02.395" v="1813" actId="1076"/>
          <ac:cxnSpMkLst>
            <pc:docMk/>
            <pc:sldMk cId="322003603" sldId="261"/>
            <ac:cxnSpMk id="51" creationId="{CF73945C-55D3-44F8-B9D4-B0ADDCB34E5F}"/>
          </ac:cxnSpMkLst>
        </pc:cxnChg>
        <pc:cxnChg chg="add mod">
          <ac:chgData name="Christian Tan" userId="14b9383aa21be47b" providerId="LiveId" clId="{008B8186-F6A7-4DAF-9DDE-3F3704B87CE7}" dt="2021-12-14T04:11:38.435" v="1887" actId="14100"/>
          <ac:cxnSpMkLst>
            <pc:docMk/>
            <pc:sldMk cId="322003603" sldId="261"/>
            <ac:cxnSpMk id="54" creationId="{DE5D9483-4C05-4A31-A686-7F046893714F}"/>
          </ac:cxnSpMkLst>
        </pc:cxnChg>
        <pc:cxnChg chg="add mod">
          <ac:chgData name="Christian Tan" userId="14b9383aa21be47b" providerId="LiveId" clId="{008B8186-F6A7-4DAF-9DDE-3F3704B87CE7}" dt="2021-12-14T04:12:05.518" v="1891" actId="1076"/>
          <ac:cxnSpMkLst>
            <pc:docMk/>
            <pc:sldMk cId="322003603" sldId="261"/>
            <ac:cxnSpMk id="58" creationId="{336EBE40-B3FE-42BA-A92A-376AF1CDFA51}"/>
          </ac:cxnSpMkLst>
        </pc:cxnChg>
      </pc:sldChg>
      <pc:sldChg chg="addSp delSp modSp mod setBg">
        <pc:chgData name="Christian Tan" userId="14b9383aa21be47b" providerId="LiveId" clId="{008B8186-F6A7-4DAF-9DDE-3F3704B87CE7}" dt="2021-12-14T04:18:03.612" v="1937" actId="26606"/>
        <pc:sldMkLst>
          <pc:docMk/>
          <pc:sldMk cId="4123126932" sldId="262"/>
        </pc:sldMkLst>
        <pc:spChg chg="mod">
          <ac:chgData name="Christian Tan" userId="14b9383aa21be47b" providerId="LiveId" clId="{008B8186-F6A7-4DAF-9DDE-3F3704B87CE7}" dt="2021-12-14T04:18:03.612" v="1937" actId="26606"/>
          <ac:spMkLst>
            <pc:docMk/>
            <pc:sldMk cId="4123126932" sldId="262"/>
            <ac:spMk id="2" creationId="{76354EBE-CF2A-48EA-9F5E-2CF9AAC97EA5}"/>
          </ac:spMkLst>
        </pc:spChg>
        <pc:spChg chg="add del">
          <ac:chgData name="Christian Tan" userId="14b9383aa21be47b" providerId="LiveId" clId="{008B8186-F6A7-4DAF-9DDE-3F3704B87CE7}" dt="2021-12-14T04:18:03.612" v="1937" actId="26606"/>
          <ac:spMkLst>
            <pc:docMk/>
            <pc:sldMk cId="4123126932" sldId="262"/>
            <ac:spMk id="11" creationId="{D4771268-CB57-404A-9271-370EB28F6090}"/>
          </ac:spMkLst>
        </pc:spChg>
        <pc:spChg chg="add">
          <ac:chgData name="Christian Tan" userId="14b9383aa21be47b" providerId="LiveId" clId="{008B8186-F6A7-4DAF-9DDE-3F3704B87CE7}" dt="2021-12-14T04:18:03.612" v="1937" actId="26606"/>
          <ac:spMkLst>
            <pc:docMk/>
            <pc:sldMk cId="4123126932" sldId="262"/>
            <ac:spMk id="16" creationId="{AB45A142-4255-493C-8284-5D566C121B10}"/>
          </ac:spMkLst>
        </pc:spChg>
        <pc:picChg chg="add del mod">
          <ac:chgData name="Christian Tan" userId="14b9383aa21be47b" providerId="LiveId" clId="{008B8186-F6A7-4DAF-9DDE-3F3704B87CE7}" dt="2021-12-14T04:15:31.789" v="1925" actId="478"/>
          <ac:picMkLst>
            <pc:docMk/>
            <pc:sldMk cId="4123126932" sldId="262"/>
            <ac:picMk id="4" creationId="{881B1ACA-F063-4330-95EC-D4FF7E0F2179}"/>
          </ac:picMkLst>
        </pc:picChg>
        <pc:picChg chg="add mod">
          <ac:chgData name="Christian Tan" userId="14b9383aa21be47b" providerId="LiveId" clId="{008B8186-F6A7-4DAF-9DDE-3F3704B87CE7}" dt="2021-12-14T04:18:03.612" v="1937" actId="26606"/>
          <ac:picMkLst>
            <pc:docMk/>
            <pc:sldMk cId="4123126932" sldId="262"/>
            <ac:picMk id="6" creationId="{BC26696E-4B71-476B-A846-6B46E196F20A}"/>
          </ac:picMkLst>
        </pc:picChg>
        <pc:cxnChg chg="add">
          <ac:chgData name="Christian Tan" userId="14b9383aa21be47b" providerId="LiveId" clId="{008B8186-F6A7-4DAF-9DDE-3F3704B87CE7}" dt="2021-12-14T04:18:03.612" v="1937" actId="26606"/>
          <ac:cxnSpMkLst>
            <pc:docMk/>
            <pc:sldMk cId="4123126932" sldId="262"/>
            <ac:cxnSpMk id="18" creationId="{38FB9660-F42F-4313-BBC4-47C007FE484C}"/>
          </ac:cxnSpMkLst>
        </pc:cxnChg>
      </pc:sldChg>
      <pc:sldChg chg="addSp modSp mod">
        <pc:chgData name="Christian Tan" userId="14b9383aa21be47b" providerId="LiveId" clId="{008B8186-F6A7-4DAF-9DDE-3F3704B87CE7}" dt="2021-12-14T04:30:44.812" v="2328" actId="14100"/>
        <pc:sldMkLst>
          <pc:docMk/>
          <pc:sldMk cId="434038656" sldId="265"/>
        </pc:sldMkLst>
        <pc:spChg chg="mod">
          <ac:chgData name="Christian Tan" userId="14b9383aa21be47b" providerId="LiveId" clId="{008B8186-F6A7-4DAF-9DDE-3F3704B87CE7}" dt="2021-12-14T04:20:56.798" v="1998" actId="20577"/>
          <ac:spMkLst>
            <pc:docMk/>
            <pc:sldMk cId="434038656" sldId="265"/>
            <ac:spMk id="5" creationId="{69039DEE-8E87-4A4E-BDA8-F6DA0F4E0D99}"/>
          </ac:spMkLst>
        </pc:spChg>
        <pc:graphicFrameChg chg="mod modGraphic">
          <ac:chgData name="Christian Tan" userId="14b9383aa21be47b" providerId="LiveId" clId="{008B8186-F6A7-4DAF-9DDE-3F3704B87CE7}" dt="2021-12-14T04:30:01.367" v="2316" actId="1076"/>
          <ac:graphicFrameMkLst>
            <pc:docMk/>
            <pc:sldMk cId="434038656" sldId="265"/>
            <ac:graphicFrameMk id="6" creationId="{8C2C0488-FAD1-4AFD-982A-95723BDCA3E9}"/>
          </ac:graphicFrameMkLst>
        </pc:graphicFrameChg>
        <pc:graphicFrameChg chg="mod modGraphic">
          <ac:chgData name="Christian Tan" userId="14b9383aa21be47b" providerId="LiveId" clId="{008B8186-F6A7-4DAF-9DDE-3F3704B87CE7}" dt="2021-12-14T04:29:56.400" v="2315" actId="1076"/>
          <ac:graphicFrameMkLst>
            <pc:docMk/>
            <pc:sldMk cId="434038656" sldId="265"/>
            <ac:graphicFrameMk id="14" creationId="{24F87643-67F3-4949-8575-A5F4F20F1056}"/>
          </ac:graphicFrameMkLst>
        </pc:graphicFrameChg>
        <pc:graphicFrameChg chg="mod modGraphic">
          <ac:chgData name="Christian Tan" userId="14b9383aa21be47b" providerId="LiveId" clId="{008B8186-F6A7-4DAF-9DDE-3F3704B87CE7}" dt="2021-12-14T04:30:03.601" v="2317" actId="14100"/>
          <ac:graphicFrameMkLst>
            <pc:docMk/>
            <pc:sldMk cId="434038656" sldId="265"/>
            <ac:graphicFrameMk id="15" creationId="{2C7C37E4-75EC-40CE-BA5D-B658DA8BDB2D}"/>
          </ac:graphicFrameMkLst>
        </pc:graphicFrameChg>
        <pc:graphicFrameChg chg="mod modGraphic">
          <ac:chgData name="Christian Tan" userId="14b9383aa21be47b" providerId="LiveId" clId="{008B8186-F6A7-4DAF-9DDE-3F3704B87CE7}" dt="2021-12-14T04:30:16.448" v="2320" actId="14100"/>
          <ac:graphicFrameMkLst>
            <pc:docMk/>
            <pc:sldMk cId="434038656" sldId="265"/>
            <ac:graphicFrameMk id="16" creationId="{4297E68C-9411-49F3-8B06-074A87E050B3}"/>
          </ac:graphicFrameMkLst>
        </pc:graphicFrameChg>
        <pc:graphicFrameChg chg="mod modGraphic">
          <ac:chgData name="Christian Tan" userId="14b9383aa21be47b" providerId="LiveId" clId="{008B8186-F6A7-4DAF-9DDE-3F3704B87CE7}" dt="2021-12-14T04:30:25.531" v="2322" actId="1076"/>
          <ac:graphicFrameMkLst>
            <pc:docMk/>
            <pc:sldMk cId="434038656" sldId="265"/>
            <ac:graphicFrameMk id="17" creationId="{DE323425-EDA7-4EEC-A3BB-89D06CA7BD0C}"/>
          </ac:graphicFrameMkLst>
        </pc:graphicFrameChg>
        <pc:picChg chg="add mod">
          <ac:chgData name="Christian Tan" userId="14b9383aa21be47b" providerId="LiveId" clId="{008B8186-F6A7-4DAF-9DDE-3F3704B87CE7}" dt="2021-12-14T04:30:44.812" v="2328" actId="14100"/>
          <ac:picMkLst>
            <pc:docMk/>
            <pc:sldMk cId="434038656" sldId="265"/>
            <ac:picMk id="3" creationId="{91B382F9-C9D3-4AC8-97BF-8FF5AE45A864}"/>
          </ac:picMkLst>
        </pc:picChg>
        <pc:picChg chg="add mod">
          <ac:chgData name="Christian Tan" userId="14b9383aa21be47b" providerId="LiveId" clId="{008B8186-F6A7-4DAF-9DDE-3F3704B87CE7}" dt="2021-12-14T04:30:08.487" v="2319" actId="14100"/>
          <ac:picMkLst>
            <pc:docMk/>
            <pc:sldMk cId="434038656" sldId="265"/>
            <ac:picMk id="8" creationId="{6C7EF026-9C6E-443C-A8E5-07A063303DE2}"/>
          </ac:picMkLst>
        </pc:picChg>
      </pc:sldChg>
      <pc:sldChg chg="modSp new mod">
        <pc:chgData name="Christian Tan" userId="14b9383aa21be47b" providerId="LiveId" clId="{008B8186-F6A7-4DAF-9DDE-3F3704B87CE7}" dt="2021-12-14T04:32:03.375" v="2345" actId="14100"/>
        <pc:sldMkLst>
          <pc:docMk/>
          <pc:sldMk cId="1121069657" sldId="266"/>
        </pc:sldMkLst>
        <pc:spChg chg="mod">
          <ac:chgData name="Christian Tan" userId="14b9383aa21be47b" providerId="LiveId" clId="{008B8186-F6A7-4DAF-9DDE-3F3704B87CE7}" dt="2021-12-14T04:31:31.355" v="2343" actId="20577"/>
          <ac:spMkLst>
            <pc:docMk/>
            <pc:sldMk cId="1121069657" sldId="266"/>
            <ac:spMk id="2" creationId="{82922D2C-3E11-4A01-93A1-7F46E3594EB2}"/>
          </ac:spMkLst>
        </pc:spChg>
        <pc:spChg chg="mod">
          <ac:chgData name="Christian Tan" userId="14b9383aa21be47b" providerId="LiveId" clId="{008B8186-F6A7-4DAF-9DDE-3F3704B87CE7}" dt="2021-12-14T04:32:03.375" v="2345" actId="14100"/>
          <ac:spMkLst>
            <pc:docMk/>
            <pc:sldMk cId="1121069657" sldId="266"/>
            <ac:spMk id="3" creationId="{10A7DB93-D475-4274-A950-170398BD3B3C}"/>
          </ac:spMkLst>
        </pc:spChg>
      </pc:sldChg>
    </pc:docChg>
  </pc:docChgLst>
  <pc:docChgLst>
    <pc:chgData name="Christian Tan" userId="14b9383aa21be47b" providerId="LiveId" clId="{7C830DAB-C6D0-4768-97F3-A64C71EBC44C}"/>
    <pc:docChg chg="undo redo custSel addSld delSld modSld sldOrd">
      <pc:chgData name="Christian Tan" userId="14b9383aa21be47b" providerId="LiveId" clId="{7C830DAB-C6D0-4768-97F3-A64C71EBC44C}" dt="2022-02-08T03:28:20.686" v="1370" actId="14100"/>
      <pc:docMkLst>
        <pc:docMk/>
      </pc:docMkLst>
      <pc:sldChg chg="modSp mod">
        <pc:chgData name="Christian Tan" userId="14b9383aa21be47b" providerId="LiveId" clId="{7C830DAB-C6D0-4768-97F3-A64C71EBC44C}" dt="2022-01-25T03:52:47.859" v="276" actId="20577"/>
        <pc:sldMkLst>
          <pc:docMk/>
          <pc:sldMk cId="2407901226" sldId="256"/>
        </pc:sldMkLst>
        <pc:spChg chg="mod">
          <ac:chgData name="Christian Tan" userId="14b9383aa21be47b" providerId="LiveId" clId="{7C830DAB-C6D0-4768-97F3-A64C71EBC44C}" dt="2022-01-25T03:52:47.859" v="276" actId="20577"/>
          <ac:spMkLst>
            <pc:docMk/>
            <pc:sldMk cId="2407901226" sldId="256"/>
            <ac:spMk id="2" creationId="{A5FC636F-5070-4F7A-A593-DA08047B59CB}"/>
          </ac:spMkLst>
        </pc:spChg>
        <pc:spChg chg="mod">
          <ac:chgData name="Christian Tan" userId="14b9383aa21be47b" providerId="LiveId" clId="{7C830DAB-C6D0-4768-97F3-A64C71EBC44C}" dt="2022-01-25T03:50:48.469" v="135" actId="27636"/>
          <ac:spMkLst>
            <pc:docMk/>
            <pc:sldMk cId="2407901226" sldId="256"/>
            <ac:spMk id="3" creationId="{8551F86C-1E89-4E8F-9FB0-6977D71A8F43}"/>
          </ac:spMkLst>
        </pc:spChg>
      </pc:sldChg>
      <pc:sldChg chg="modSp mod">
        <pc:chgData name="Christian Tan" userId="14b9383aa21be47b" providerId="LiveId" clId="{7C830DAB-C6D0-4768-97F3-A64C71EBC44C}" dt="2022-01-25T04:06:07.250" v="746" actId="20577"/>
        <pc:sldMkLst>
          <pc:docMk/>
          <pc:sldMk cId="846166020" sldId="257"/>
        </pc:sldMkLst>
        <pc:spChg chg="mod">
          <ac:chgData name="Christian Tan" userId="14b9383aa21be47b" providerId="LiveId" clId="{7C830DAB-C6D0-4768-97F3-A64C71EBC44C}" dt="2022-01-25T04:06:07.250" v="746" actId="20577"/>
          <ac:spMkLst>
            <pc:docMk/>
            <pc:sldMk cId="846166020" sldId="257"/>
            <ac:spMk id="8" creationId="{69544747-2549-46DA-B88C-6D8915679428}"/>
          </ac:spMkLst>
        </pc:spChg>
        <pc:spChg chg="mod">
          <ac:chgData name="Christian Tan" userId="14b9383aa21be47b" providerId="LiveId" clId="{7C830DAB-C6D0-4768-97F3-A64C71EBC44C}" dt="2022-01-25T03:52:46.139" v="265" actId="20577"/>
          <ac:spMkLst>
            <pc:docMk/>
            <pc:sldMk cId="846166020" sldId="257"/>
            <ac:spMk id="9" creationId="{3BD057A2-D14A-4487-AC45-9A64F206D548}"/>
          </ac:spMkLst>
        </pc:spChg>
        <pc:spChg chg="mod">
          <ac:chgData name="Christian Tan" userId="14b9383aa21be47b" providerId="LiveId" clId="{7C830DAB-C6D0-4768-97F3-A64C71EBC44C}" dt="2022-01-25T03:55:20.430" v="660" actId="20577"/>
          <ac:spMkLst>
            <pc:docMk/>
            <pc:sldMk cId="846166020" sldId="257"/>
            <ac:spMk id="10" creationId="{2E1DB09E-E1C5-46E5-9C0E-E10E33B3BCF7}"/>
          </ac:spMkLst>
        </pc:spChg>
      </pc:sldChg>
      <pc:sldChg chg="modSp mod">
        <pc:chgData name="Christian Tan" userId="14b9383aa21be47b" providerId="LiveId" clId="{7C830DAB-C6D0-4768-97F3-A64C71EBC44C}" dt="2022-01-25T04:10:03.217" v="1000" actId="20577"/>
        <pc:sldMkLst>
          <pc:docMk/>
          <pc:sldMk cId="36406119" sldId="258"/>
        </pc:sldMkLst>
        <pc:spChg chg="mod">
          <ac:chgData name="Christian Tan" userId="14b9383aa21be47b" providerId="LiveId" clId="{7C830DAB-C6D0-4768-97F3-A64C71EBC44C}" dt="2022-01-25T04:10:03.217" v="1000" actId="20577"/>
          <ac:spMkLst>
            <pc:docMk/>
            <pc:sldMk cId="36406119" sldId="258"/>
            <ac:spMk id="3" creationId="{2352601C-94FB-4CE1-9974-7F6BC62C4285}"/>
          </ac:spMkLst>
        </pc:spChg>
      </pc:sldChg>
      <pc:sldChg chg="addSp delSp modSp mod ord">
        <pc:chgData name="Christian Tan" userId="14b9383aa21be47b" providerId="LiveId" clId="{7C830DAB-C6D0-4768-97F3-A64C71EBC44C}" dt="2022-02-07T18:45:46.448" v="1332"/>
        <pc:sldMkLst>
          <pc:docMk/>
          <pc:sldMk cId="3203484952" sldId="259"/>
        </pc:sldMkLst>
        <pc:spChg chg="mod">
          <ac:chgData name="Christian Tan" userId="14b9383aa21be47b" providerId="LiveId" clId="{7C830DAB-C6D0-4768-97F3-A64C71EBC44C}" dt="2022-01-25T04:14:49.120" v="1073" actId="20577"/>
          <ac:spMkLst>
            <pc:docMk/>
            <pc:sldMk cId="3203484952" sldId="259"/>
            <ac:spMk id="5" creationId="{6391E84F-1871-4B9F-8733-88C5124D48FC}"/>
          </ac:spMkLst>
        </pc:spChg>
        <pc:spChg chg="del">
          <ac:chgData name="Christian Tan" userId="14b9383aa21be47b" providerId="LiveId" clId="{7C830DAB-C6D0-4768-97F3-A64C71EBC44C}" dt="2022-01-25T04:15:57.586" v="1161" actId="478"/>
          <ac:spMkLst>
            <pc:docMk/>
            <pc:sldMk cId="3203484952" sldId="259"/>
            <ac:spMk id="6" creationId="{1B6F391B-A3E2-4E52-A581-2624E4AAC91F}"/>
          </ac:spMkLst>
        </pc:spChg>
        <pc:spChg chg="del">
          <ac:chgData name="Christian Tan" userId="14b9383aa21be47b" providerId="LiveId" clId="{7C830DAB-C6D0-4768-97F3-A64C71EBC44C}" dt="2022-01-25T04:15:40.818" v="1158" actId="478"/>
          <ac:spMkLst>
            <pc:docMk/>
            <pc:sldMk cId="3203484952" sldId="259"/>
            <ac:spMk id="7" creationId="{C8DC992C-94CB-464F-9F64-FDE85230D7BB}"/>
          </ac:spMkLst>
        </pc:spChg>
        <pc:spChg chg="mod">
          <ac:chgData name="Christian Tan" userId="14b9383aa21be47b" providerId="LiveId" clId="{7C830DAB-C6D0-4768-97F3-A64C71EBC44C}" dt="2022-01-25T04:11:30.657" v="1049" actId="1076"/>
          <ac:spMkLst>
            <pc:docMk/>
            <pc:sldMk cId="3203484952" sldId="259"/>
            <ac:spMk id="17" creationId="{BAD89176-34F7-4082-B4EA-327E2439A8DC}"/>
          </ac:spMkLst>
        </pc:spChg>
        <pc:spChg chg="add del mod">
          <ac:chgData name="Christian Tan" userId="14b9383aa21be47b" providerId="LiveId" clId="{7C830DAB-C6D0-4768-97F3-A64C71EBC44C}" dt="2022-01-25T04:11:17.504" v="1046" actId="478"/>
          <ac:spMkLst>
            <pc:docMk/>
            <pc:sldMk cId="3203484952" sldId="259"/>
            <ac:spMk id="21" creationId="{6D573A35-2D1D-49BC-ACE5-F370682E98C9}"/>
          </ac:spMkLst>
        </pc:spChg>
        <pc:spChg chg="add del mod">
          <ac:chgData name="Christian Tan" userId="14b9383aa21be47b" providerId="LiveId" clId="{7C830DAB-C6D0-4768-97F3-A64C71EBC44C}" dt="2022-01-25T04:11:16.191" v="1045" actId="478"/>
          <ac:spMkLst>
            <pc:docMk/>
            <pc:sldMk cId="3203484952" sldId="259"/>
            <ac:spMk id="22" creationId="{9B9DC575-B5C1-40D0-9AFD-0864AD000CD7}"/>
          </ac:spMkLst>
        </pc:spChg>
        <pc:spChg chg="add mod">
          <ac:chgData name="Christian Tan" userId="14b9383aa21be47b" providerId="LiveId" clId="{7C830DAB-C6D0-4768-97F3-A64C71EBC44C}" dt="2022-01-25T04:11:26.678" v="1048" actId="1076"/>
          <ac:spMkLst>
            <pc:docMk/>
            <pc:sldMk cId="3203484952" sldId="259"/>
            <ac:spMk id="23" creationId="{EF72CC2B-EC01-40F5-930F-3F3A4F0AA359}"/>
          </ac:spMkLst>
        </pc:spChg>
        <pc:spChg chg="add mod">
          <ac:chgData name="Christian Tan" userId="14b9383aa21be47b" providerId="LiveId" clId="{7C830DAB-C6D0-4768-97F3-A64C71EBC44C}" dt="2022-01-25T04:11:56.046" v="1060" actId="1076"/>
          <ac:spMkLst>
            <pc:docMk/>
            <pc:sldMk cId="3203484952" sldId="259"/>
            <ac:spMk id="25" creationId="{ED513B1F-6939-4CC1-9D78-1A598A430DC1}"/>
          </ac:spMkLst>
        </pc:spChg>
        <pc:spChg chg="add mod">
          <ac:chgData name="Christian Tan" userId="14b9383aa21be47b" providerId="LiveId" clId="{7C830DAB-C6D0-4768-97F3-A64C71EBC44C}" dt="2022-01-25T04:11:54.944" v="1059" actId="1076"/>
          <ac:spMkLst>
            <pc:docMk/>
            <pc:sldMk cId="3203484952" sldId="259"/>
            <ac:spMk id="26" creationId="{D2748569-76BA-4062-96C9-8ABE847A293C}"/>
          </ac:spMkLst>
        </pc:spChg>
        <pc:spChg chg="add mod">
          <ac:chgData name="Christian Tan" userId="14b9383aa21be47b" providerId="LiveId" clId="{7C830DAB-C6D0-4768-97F3-A64C71EBC44C}" dt="2022-01-25T04:16:09.996" v="1166" actId="1076"/>
          <ac:spMkLst>
            <pc:docMk/>
            <pc:sldMk cId="3203484952" sldId="259"/>
            <ac:spMk id="36" creationId="{ED783F1E-679A-43E2-8352-D11E705284BB}"/>
          </ac:spMkLst>
        </pc:spChg>
        <pc:spChg chg="add del mod">
          <ac:chgData name="Christian Tan" userId="14b9383aa21be47b" providerId="LiveId" clId="{7C830DAB-C6D0-4768-97F3-A64C71EBC44C}" dt="2022-02-07T18:44:08.777" v="1329" actId="478"/>
          <ac:spMkLst>
            <pc:docMk/>
            <pc:sldMk cId="3203484952" sldId="259"/>
            <ac:spMk id="37" creationId="{140CF0D2-A5E1-4AEF-8693-2832CC720938}"/>
          </ac:spMkLst>
        </pc:spChg>
        <pc:spChg chg="add mod">
          <ac:chgData name="Christian Tan" userId="14b9383aa21be47b" providerId="LiveId" clId="{7C830DAB-C6D0-4768-97F3-A64C71EBC44C}" dt="2022-01-25T04:16:12.070" v="1167" actId="1076"/>
          <ac:spMkLst>
            <pc:docMk/>
            <pc:sldMk cId="3203484952" sldId="259"/>
            <ac:spMk id="38" creationId="{695CD3DD-AFB5-440E-BFFC-1CCB0FD04875}"/>
          </ac:spMkLst>
        </pc:spChg>
        <pc:cxnChg chg="mod">
          <ac:chgData name="Christian Tan" userId="14b9383aa21be47b" providerId="LiveId" clId="{7C830DAB-C6D0-4768-97F3-A64C71EBC44C}" dt="2022-01-25T04:16:08.177" v="1165" actId="14100"/>
          <ac:cxnSpMkLst>
            <pc:docMk/>
            <pc:sldMk cId="3203484952" sldId="259"/>
            <ac:cxnSpMk id="20" creationId="{77368288-621A-4624-A3DE-486FD75AA300}"/>
          </ac:cxnSpMkLst>
        </pc:cxnChg>
        <pc:cxnChg chg="del mod">
          <ac:chgData name="Christian Tan" userId="14b9383aa21be47b" providerId="LiveId" clId="{7C830DAB-C6D0-4768-97F3-A64C71EBC44C}" dt="2022-02-07T18:44:10.804" v="1330" actId="478"/>
          <ac:cxnSpMkLst>
            <pc:docMk/>
            <pc:sldMk cId="3203484952" sldId="259"/>
            <ac:cxnSpMk id="24" creationId="{F76BD52C-4DF3-4744-B0DB-93C1F5160604}"/>
          </ac:cxnSpMkLst>
        </pc:cxnChg>
        <pc:cxnChg chg="mod">
          <ac:chgData name="Christian Tan" userId="14b9383aa21be47b" providerId="LiveId" clId="{7C830DAB-C6D0-4768-97F3-A64C71EBC44C}" dt="2022-01-25T04:11:30.657" v="1049" actId="1076"/>
          <ac:cxnSpMkLst>
            <pc:docMk/>
            <pc:sldMk cId="3203484952" sldId="259"/>
            <ac:cxnSpMk id="27" creationId="{B8B502FA-FE5E-4C1E-875F-2185F9A8E82B}"/>
          </ac:cxnSpMkLst>
        </pc:cxnChg>
        <pc:cxnChg chg="add mod">
          <ac:chgData name="Christian Tan" userId="14b9383aa21be47b" providerId="LiveId" clId="{7C830DAB-C6D0-4768-97F3-A64C71EBC44C}" dt="2022-01-25T04:11:44.224" v="1053" actId="14100"/>
          <ac:cxnSpMkLst>
            <pc:docMk/>
            <pc:sldMk cId="3203484952" sldId="259"/>
            <ac:cxnSpMk id="28" creationId="{EEB2EB92-2AB4-4877-BBBB-857A04A4EA54}"/>
          </ac:cxnSpMkLst>
        </pc:cxnChg>
        <pc:cxnChg chg="add mod">
          <ac:chgData name="Christian Tan" userId="14b9383aa21be47b" providerId="LiveId" clId="{7C830DAB-C6D0-4768-97F3-A64C71EBC44C}" dt="2022-01-25T04:11:54.944" v="1059" actId="1076"/>
          <ac:cxnSpMkLst>
            <pc:docMk/>
            <pc:sldMk cId="3203484952" sldId="259"/>
            <ac:cxnSpMk id="29" creationId="{4CB7E08A-4386-42B9-ACFD-9ED4A4BA42A0}"/>
          </ac:cxnSpMkLst>
        </pc:cxnChg>
        <pc:cxnChg chg="add mod">
          <ac:chgData name="Christian Tan" userId="14b9383aa21be47b" providerId="LiveId" clId="{7C830DAB-C6D0-4768-97F3-A64C71EBC44C}" dt="2022-01-25T04:12:01.455" v="1063" actId="14100"/>
          <ac:cxnSpMkLst>
            <pc:docMk/>
            <pc:sldMk cId="3203484952" sldId="259"/>
            <ac:cxnSpMk id="33" creationId="{08D80FF7-70EB-44D7-A726-291DB3E32BAC}"/>
          </ac:cxnSpMkLst>
        </pc:cxnChg>
        <pc:cxnChg chg="add mod">
          <ac:chgData name="Christian Tan" userId="14b9383aa21be47b" providerId="LiveId" clId="{7C830DAB-C6D0-4768-97F3-A64C71EBC44C}" dt="2022-01-25T04:16:19.698" v="1170" actId="14100"/>
          <ac:cxnSpMkLst>
            <pc:docMk/>
            <pc:sldMk cId="3203484952" sldId="259"/>
            <ac:cxnSpMk id="41" creationId="{63E175E9-AF03-4870-A9FC-4DF1117617F6}"/>
          </ac:cxnSpMkLst>
        </pc:cxnChg>
      </pc:sldChg>
      <pc:sldChg chg="modSp del mod">
        <pc:chgData name="Christian Tan" userId="14b9383aa21be47b" providerId="LiveId" clId="{7C830DAB-C6D0-4768-97F3-A64C71EBC44C}" dt="2022-02-05T06:13:59.801" v="1188" actId="47"/>
        <pc:sldMkLst>
          <pc:docMk/>
          <pc:sldMk cId="322003603" sldId="261"/>
        </pc:sldMkLst>
        <pc:spChg chg="mod">
          <ac:chgData name="Christian Tan" userId="14b9383aa21be47b" providerId="LiveId" clId="{7C830DAB-C6D0-4768-97F3-A64C71EBC44C}" dt="2022-01-25T04:19:07.985" v="1173" actId="1076"/>
          <ac:spMkLst>
            <pc:docMk/>
            <pc:sldMk cId="322003603" sldId="261"/>
            <ac:spMk id="3" creationId="{544A84D4-733C-4441-B8CD-0D6ED64307D1}"/>
          </ac:spMkLst>
        </pc:spChg>
        <pc:spChg chg="mod">
          <ac:chgData name="Christian Tan" userId="14b9383aa21be47b" providerId="LiveId" clId="{7C830DAB-C6D0-4768-97F3-A64C71EBC44C}" dt="2022-01-25T04:19:04.584" v="1172" actId="1076"/>
          <ac:spMkLst>
            <pc:docMk/>
            <pc:sldMk cId="322003603" sldId="261"/>
            <ac:spMk id="4" creationId="{B3291C4B-0C75-4A8E-82ED-6AA45C31F66F}"/>
          </ac:spMkLst>
        </pc:spChg>
        <pc:spChg chg="mod">
          <ac:chgData name="Christian Tan" userId="14b9383aa21be47b" providerId="LiveId" clId="{7C830DAB-C6D0-4768-97F3-A64C71EBC44C}" dt="2022-01-25T04:19:11.136" v="1174" actId="1076"/>
          <ac:spMkLst>
            <pc:docMk/>
            <pc:sldMk cId="322003603" sldId="261"/>
            <ac:spMk id="9" creationId="{F622DDE9-EB5D-42BC-987B-56A8A32A3CDE}"/>
          </ac:spMkLst>
        </pc:spChg>
        <pc:spChg chg="mod">
          <ac:chgData name="Christian Tan" userId="14b9383aa21be47b" providerId="LiveId" clId="{7C830DAB-C6D0-4768-97F3-A64C71EBC44C}" dt="2022-01-25T04:19:49.611" v="1186" actId="1076"/>
          <ac:spMkLst>
            <pc:docMk/>
            <pc:sldMk cId="322003603" sldId="261"/>
            <ac:spMk id="10" creationId="{9713D58A-51CB-484C-AF01-2C2759FD9ACF}"/>
          </ac:spMkLst>
        </pc:spChg>
        <pc:spChg chg="mod">
          <ac:chgData name="Christian Tan" userId="14b9383aa21be47b" providerId="LiveId" clId="{7C830DAB-C6D0-4768-97F3-A64C71EBC44C}" dt="2022-01-25T04:19:47.689" v="1185" actId="1076"/>
          <ac:spMkLst>
            <pc:docMk/>
            <pc:sldMk cId="322003603" sldId="261"/>
            <ac:spMk id="11" creationId="{C6C569AA-399F-4846-8070-939BEDD9D7A2}"/>
          </ac:spMkLst>
        </pc:spChg>
        <pc:spChg chg="mod">
          <ac:chgData name="Christian Tan" userId="14b9383aa21be47b" providerId="LiveId" clId="{7C830DAB-C6D0-4768-97F3-A64C71EBC44C}" dt="2022-01-25T04:16:41.672" v="1171" actId="33524"/>
          <ac:spMkLst>
            <pc:docMk/>
            <pc:sldMk cId="322003603" sldId="261"/>
            <ac:spMk id="17" creationId="{8E95D88C-D9F9-474C-B8C3-F0EBEB54CEE2}"/>
          </ac:spMkLst>
        </pc:spChg>
        <pc:spChg chg="mod">
          <ac:chgData name="Christian Tan" userId="14b9383aa21be47b" providerId="LiveId" clId="{7C830DAB-C6D0-4768-97F3-A64C71EBC44C}" dt="2022-01-25T04:19:53.572" v="1187" actId="1076"/>
          <ac:spMkLst>
            <pc:docMk/>
            <pc:sldMk cId="322003603" sldId="261"/>
            <ac:spMk id="18" creationId="{8D65818C-106A-4AB8-B849-EAE8272AF284}"/>
          </ac:spMkLst>
        </pc:spChg>
        <pc:spChg chg="mod">
          <ac:chgData name="Christian Tan" userId="14b9383aa21be47b" providerId="LiveId" clId="{7C830DAB-C6D0-4768-97F3-A64C71EBC44C}" dt="2022-01-25T04:19:18.860" v="1176" actId="1076"/>
          <ac:spMkLst>
            <pc:docMk/>
            <pc:sldMk cId="322003603" sldId="261"/>
            <ac:spMk id="33" creationId="{7F60AD5F-826D-4B39-B274-1F93CE59516B}"/>
          </ac:spMkLst>
        </pc:spChg>
        <pc:spChg chg="mod">
          <ac:chgData name="Christian Tan" userId="14b9383aa21be47b" providerId="LiveId" clId="{7C830DAB-C6D0-4768-97F3-A64C71EBC44C}" dt="2022-01-25T04:19:44.602" v="1184" actId="1076"/>
          <ac:spMkLst>
            <pc:docMk/>
            <pc:sldMk cId="322003603" sldId="261"/>
            <ac:spMk id="35" creationId="{A83EC962-EA5E-47D5-B490-DE68C9D0EBA6}"/>
          </ac:spMkLst>
        </pc:spChg>
        <pc:cxnChg chg="mod">
          <ac:chgData name="Christian Tan" userId="14b9383aa21be47b" providerId="LiveId" clId="{7C830DAB-C6D0-4768-97F3-A64C71EBC44C}" dt="2022-01-25T04:19:07.985" v="1173" actId="1076"/>
          <ac:cxnSpMkLst>
            <pc:docMk/>
            <pc:sldMk cId="322003603" sldId="261"/>
            <ac:cxnSpMk id="6" creationId="{79CCAF16-15F7-428E-9DCC-385F6C39F287}"/>
          </ac:cxnSpMkLst>
        </pc:cxnChg>
        <pc:cxnChg chg="mod">
          <ac:chgData name="Christian Tan" userId="14b9383aa21be47b" providerId="LiveId" clId="{7C830DAB-C6D0-4768-97F3-A64C71EBC44C}" dt="2022-01-25T04:19:11.136" v="1174" actId="1076"/>
          <ac:cxnSpMkLst>
            <pc:docMk/>
            <pc:sldMk cId="322003603" sldId="261"/>
            <ac:cxnSpMk id="19" creationId="{D51CC874-B549-4F49-9AD5-A22708CC4FC6}"/>
          </ac:cxnSpMkLst>
        </pc:cxnChg>
        <pc:cxnChg chg="mod">
          <ac:chgData name="Christian Tan" userId="14b9383aa21be47b" providerId="LiveId" clId="{7C830DAB-C6D0-4768-97F3-A64C71EBC44C}" dt="2022-01-25T04:19:39.514" v="1183" actId="14100"/>
          <ac:cxnSpMkLst>
            <pc:docMk/>
            <pc:sldMk cId="322003603" sldId="261"/>
            <ac:cxnSpMk id="20" creationId="{EB1D8A98-5112-42B8-AD86-7D461FC2F39F}"/>
          </ac:cxnSpMkLst>
        </pc:cxnChg>
        <pc:cxnChg chg="mod">
          <ac:chgData name="Christian Tan" userId="14b9383aa21be47b" providerId="LiveId" clId="{7C830DAB-C6D0-4768-97F3-A64C71EBC44C}" dt="2022-01-25T04:19:49.611" v="1186" actId="1076"/>
          <ac:cxnSpMkLst>
            <pc:docMk/>
            <pc:sldMk cId="322003603" sldId="261"/>
            <ac:cxnSpMk id="21" creationId="{DFA348B3-82DF-4BF7-80BD-D687D5B6D613}"/>
          </ac:cxnSpMkLst>
        </pc:cxnChg>
        <pc:cxnChg chg="mod">
          <ac:chgData name="Christian Tan" userId="14b9383aa21be47b" providerId="LiveId" clId="{7C830DAB-C6D0-4768-97F3-A64C71EBC44C}" dt="2022-01-25T04:19:49.611" v="1186" actId="1076"/>
          <ac:cxnSpMkLst>
            <pc:docMk/>
            <pc:sldMk cId="322003603" sldId="261"/>
            <ac:cxnSpMk id="26" creationId="{1D885056-DF39-403A-BBD7-29CE77BCAA52}"/>
          </ac:cxnSpMkLst>
        </pc:cxnChg>
        <pc:cxnChg chg="mod">
          <ac:chgData name="Christian Tan" userId="14b9383aa21be47b" providerId="LiveId" clId="{7C830DAB-C6D0-4768-97F3-A64C71EBC44C}" dt="2022-01-25T04:19:36.403" v="1182" actId="14100"/>
          <ac:cxnSpMkLst>
            <pc:docMk/>
            <pc:sldMk cId="322003603" sldId="261"/>
            <ac:cxnSpMk id="29" creationId="{9AA8B507-50D1-4DEA-8289-18C18F7AB0E2}"/>
          </ac:cxnSpMkLst>
        </pc:cxnChg>
        <pc:cxnChg chg="mod">
          <ac:chgData name="Christian Tan" userId="14b9383aa21be47b" providerId="LiveId" clId="{7C830DAB-C6D0-4768-97F3-A64C71EBC44C}" dt="2022-01-25T04:19:53.572" v="1187" actId="1076"/>
          <ac:cxnSpMkLst>
            <pc:docMk/>
            <pc:sldMk cId="322003603" sldId="261"/>
            <ac:cxnSpMk id="34" creationId="{0DB270A4-6F04-48F8-AE6C-1F328968A155}"/>
          </ac:cxnSpMkLst>
        </pc:cxnChg>
        <pc:cxnChg chg="mod">
          <ac:chgData name="Christian Tan" userId="14b9383aa21be47b" providerId="LiveId" clId="{7C830DAB-C6D0-4768-97F3-A64C71EBC44C}" dt="2022-01-25T04:19:53.572" v="1187" actId="1076"/>
          <ac:cxnSpMkLst>
            <pc:docMk/>
            <pc:sldMk cId="322003603" sldId="261"/>
            <ac:cxnSpMk id="37" creationId="{47A3FE28-6773-4289-A34D-98B6830DE910}"/>
          </ac:cxnSpMkLst>
        </pc:cxnChg>
        <pc:cxnChg chg="mod">
          <ac:chgData name="Christian Tan" userId="14b9383aa21be47b" providerId="LiveId" clId="{7C830DAB-C6D0-4768-97F3-A64C71EBC44C}" dt="2022-01-25T04:19:47.689" v="1185" actId="1076"/>
          <ac:cxnSpMkLst>
            <pc:docMk/>
            <pc:sldMk cId="322003603" sldId="261"/>
            <ac:cxnSpMk id="38" creationId="{384A53BC-D293-46A8-9368-0F05B9F10F0F}"/>
          </ac:cxnSpMkLst>
        </pc:cxnChg>
      </pc:sldChg>
      <pc:sldChg chg="del">
        <pc:chgData name="Christian Tan" userId="14b9383aa21be47b" providerId="LiveId" clId="{7C830DAB-C6D0-4768-97F3-A64C71EBC44C}" dt="2022-02-05T06:14:02.519" v="1190" actId="47"/>
        <pc:sldMkLst>
          <pc:docMk/>
          <pc:sldMk cId="4123126932" sldId="262"/>
        </pc:sldMkLst>
      </pc:sldChg>
      <pc:sldChg chg="addSp delSp modSp mod">
        <pc:chgData name="Christian Tan" userId="14b9383aa21be47b" providerId="LiveId" clId="{7C830DAB-C6D0-4768-97F3-A64C71EBC44C}" dt="2022-02-08T03:28:20.686" v="1370" actId="14100"/>
        <pc:sldMkLst>
          <pc:docMk/>
          <pc:sldMk cId="434038656" sldId="265"/>
        </pc:sldMkLst>
        <pc:spChg chg="mod">
          <ac:chgData name="Christian Tan" userId="14b9383aa21be47b" providerId="LiveId" clId="{7C830DAB-C6D0-4768-97F3-A64C71EBC44C}" dt="2022-02-05T06:19:56.231" v="1287" actId="14100"/>
          <ac:spMkLst>
            <pc:docMk/>
            <pc:sldMk cId="434038656" sldId="265"/>
            <ac:spMk id="4" creationId="{5017A0BF-3BBE-48D6-9467-68D01414AFE8}"/>
          </ac:spMkLst>
        </pc:spChg>
        <pc:spChg chg="mod">
          <ac:chgData name="Christian Tan" userId="14b9383aa21be47b" providerId="LiveId" clId="{7C830DAB-C6D0-4768-97F3-A64C71EBC44C}" dt="2022-02-05T06:19:59.815" v="1288" actId="1076"/>
          <ac:spMkLst>
            <pc:docMk/>
            <pc:sldMk cId="434038656" sldId="265"/>
            <ac:spMk id="5" creationId="{69039DEE-8E87-4A4E-BDA8-F6DA0F4E0D99}"/>
          </ac:spMkLst>
        </pc:spChg>
        <pc:graphicFrameChg chg="mod modGraphic">
          <ac:chgData name="Christian Tan" userId="14b9383aa21be47b" providerId="LiveId" clId="{7C830DAB-C6D0-4768-97F3-A64C71EBC44C}" dt="2022-02-05T06:20:04.987" v="1289" actId="1076"/>
          <ac:graphicFrameMkLst>
            <pc:docMk/>
            <pc:sldMk cId="434038656" sldId="265"/>
            <ac:graphicFrameMk id="6" creationId="{8C2C0488-FAD1-4AFD-982A-95723BDCA3E9}"/>
          </ac:graphicFrameMkLst>
        </pc:graphicFrameChg>
        <pc:graphicFrameChg chg="mod modGraphic">
          <ac:chgData name="Christian Tan" userId="14b9383aa21be47b" providerId="LiveId" clId="{7C830DAB-C6D0-4768-97F3-A64C71EBC44C}" dt="2022-02-05T06:18:48.395" v="1267" actId="1076"/>
          <ac:graphicFrameMkLst>
            <pc:docMk/>
            <pc:sldMk cId="434038656" sldId="265"/>
            <ac:graphicFrameMk id="14" creationId="{24F87643-67F3-4949-8575-A5F4F20F1056}"/>
          </ac:graphicFrameMkLst>
        </pc:graphicFrameChg>
        <pc:graphicFrameChg chg="mod modGraphic">
          <ac:chgData name="Christian Tan" userId="14b9383aa21be47b" providerId="LiveId" clId="{7C830DAB-C6D0-4768-97F3-A64C71EBC44C}" dt="2022-02-08T03:28:12.735" v="1368" actId="14100"/>
          <ac:graphicFrameMkLst>
            <pc:docMk/>
            <pc:sldMk cId="434038656" sldId="265"/>
            <ac:graphicFrameMk id="15" creationId="{2C7C37E4-75EC-40CE-BA5D-B658DA8BDB2D}"/>
          </ac:graphicFrameMkLst>
        </pc:graphicFrameChg>
        <pc:graphicFrameChg chg="mod modGraphic">
          <ac:chgData name="Christian Tan" userId="14b9383aa21be47b" providerId="LiveId" clId="{7C830DAB-C6D0-4768-97F3-A64C71EBC44C}" dt="2022-02-05T06:21:46.497" v="1323" actId="1076"/>
          <ac:graphicFrameMkLst>
            <pc:docMk/>
            <pc:sldMk cId="434038656" sldId="265"/>
            <ac:graphicFrameMk id="16" creationId="{4297E68C-9411-49F3-8B06-074A87E050B3}"/>
          </ac:graphicFrameMkLst>
        </pc:graphicFrameChg>
        <pc:graphicFrameChg chg="mod modGraphic">
          <ac:chgData name="Christian Tan" userId="14b9383aa21be47b" providerId="LiveId" clId="{7C830DAB-C6D0-4768-97F3-A64C71EBC44C}" dt="2022-02-05T06:21:24.644" v="1319" actId="14100"/>
          <ac:graphicFrameMkLst>
            <pc:docMk/>
            <pc:sldMk cId="434038656" sldId="265"/>
            <ac:graphicFrameMk id="17" creationId="{DE323425-EDA7-4EEC-A3BB-89D06CA7BD0C}"/>
          </ac:graphicFrameMkLst>
        </pc:graphicFrameChg>
        <pc:picChg chg="del">
          <ac:chgData name="Christian Tan" userId="14b9383aa21be47b" providerId="LiveId" clId="{7C830DAB-C6D0-4768-97F3-A64C71EBC44C}" dt="2022-02-05T06:15:45.023" v="1200" actId="478"/>
          <ac:picMkLst>
            <pc:docMk/>
            <pc:sldMk cId="434038656" sldId="265"/>
            <ac:picMk id="3" creationId="{91B382F9-C9D3-4AC8-97BF-8FF5AE45A864}"/>
          </ac:picMkLst>
        </pc:picChg>
        <pc:picChg chg="add mod">
          <ac:chgData name="Christian Tan" userId="14b9383aa21be47b" providerId="LiveId" clId="{7C830DAB-C6D0-4768-97F3-A64C71EBC44C}" dt="2022-02-08T03:28:20.686" v="1370" actId="14100"/>
          <ac:picMkLst>
            <pc:docMk/>
            <pc:sldMk cId="434038656" sldId="265"/>
            <ac:picMk id="3" creationId="{ED5D7441-D9A2-495B-B680-838513505CE1}"/>
          </ac:picMkLst>
        </pc:picChg>
        <pc:picChg chg="add del mod">
          <ac:chgData name="Christian Tan" userId="14b9383aa21be47b" providerId="LiveId" clId="{7C830DAB-C6D0-4768-97F3-A64C71EBC44C}" dt="2022-02-08T03:26:10.200" v="1354" actId="478"/>
          <ac:picMkLst>
            <pc:docMk/>
            <pc:sldMk cId="434038656" sldId="265"/>
            <ac:picMk id="7" creationId="{E989D342-EDBE-4881-9778-6D8F7F89CE2A}"/>
          </ac:picMkLst>
        </pc:picChg>
        <pc:picChg chg="del">
          <ac:chgData name="Christian Tan" userId="14b9383aa21be47b" providerId="LiveId" clId="{7C830DAB-C6D0-4768-97F3-A64C71EBC44C}" dt="2022-02-05T06:14:20.475" v="1191" actId="478"/>
          <ac:picMkLst>
            <pc:docMk/>
            <pc:sldMk cId="434038656" sldId="265"/>
            <ac:picMk id="8" creationId="{6C7EF026-9C6E-443C-A8E5-07A063303DE2}"/>
          </ac:picMkLst>
        </pc:picChg>
        <pc:picChg chg="add mod">
          <ac:chgData name="Christian Tan" userId="14b9383aa21be47b" providerId="LiveId" clId="{7C830DAB-C6D0-4768-97F3-A64C71EBC44C}" dt="2022-02-05T06:21:23.211" v="1317" actId="1076"/>
          <ac:picMkLst>
            <pc:docMk/>
            <pc:sldMk cId="434038656" sldId="265"/>
            <ac:picMk id="10" creationId="{FA7C0942-57DD-4F82-932E-069EBF41A730}"/>
          </ac:picMkLst>
        </pc:picChg>
        <pc:picChg chg="add mod">
          <ac:chgData name="Christian Tan" userId="14b9383aa21be47b" providerId="LiveId" clId="{7C830DAB-C6D0-4768-97F3-A64C71EBC44C}" dt="2022-02-05T06:21:50.140" v="1324" actId="1076"/>
          <ac:picMkLst>
            <pc:docMk/>
            <pc:sldMk cId="434038656" sldId="265"/>
            <ac:picMk id="18" creationId="{2D222494-E544-468C-B15B-E6129B803CED}"/>
          </ac:picMkLst>
        </pc:picChg>
      </pc:sldChg>
      <pc:sldChg chg="del">
        <pc:chgData name="Christian Tan" userId="14b9383aa21be47b" providerId="LiveId" clId="{7C830DAB-C6D0-4768-97F3-A64C71EBC44C}" dt="2022-02-05T06:14:01.663" v="1189" actId="47"/>
        <pc:sldMkLst>
          <pc:docMk/>
          <pc:sldMk cId="1121069657" sldId="266"/>
        </pc:sldMkLst>
      </pc:sldChg>
      <pc:sldChg chg="addSp delSp modSp new mod ord setBg">
        <pc:chgData name="Christian Tan" userId="14b9383aa21be47b" providerId="LiveId" clId="{7C830DAB-C6D0-4768-97F3-A64C71EBC44C}" dt="2022-02-07T18:46:38.674" v="1348"/>
        <pc:sldMkLst>
          <pc:docMk/>
          <pc:sldMk cId="2158159305" sldId="266"/>
        </pc:sldMkLst>
        <pc:spChg chg="del">
          <ac:chgData name="Christian Tan" userId="14b9383aa21be47b" providerId="LiveId" clId="{7C830DAB-C6D0-4768-97F3-A64C71EBC44C}" dt="2022-02-07T18:46:05.256" v="1336" actId="478"/>
          <ac:spMkLst>
            <pc:docMk/>
            <pc:sldMk cId="2158159305" sldId="266"/>
            <ac:spMk id="2" creationId="{7E31334F-1BF9-482C-BB16-7E4BF4ECE0A5}"/>
          </ac:spMkLst>
        </pc:spChg>
        <pc:spChg chg="del">
          <ac:chgData name="Christian Tan" userId="14b9383aa21be47b" providerId="LiveId" clId="{7C830DAB-C6D0-4768-97F3-A64C71EBC44C}" dt="2022-02-07T18:45:59.834" v="1333" actId="931"/>
          <ac:spMkLst>
            <pc:docMk/>
            <pc:sldMk cId="2158159305" sldId="266"/>
            <ac:spMk id="3" creationId="{764FF16C-1AFB-4CC0-BA7D-D1618CE92ABD}"/>
          </ac:spMkLst>
        </pc:spChg>
        <pc:spChg chg="add del">
          <ac:chgData name="Christian Tan" userId="14b9383aa21be47b" providerId="LiveId" clId="{7C830DAB-C6D0-4768-97F3-A64C71EBC44C}" dt="2022-02-07T18:46:21.044" v="1341" actId="26606"/>
          <ac:spMkLst>
            <pc:docMk/>
            <pc:sldMk cId="2158159305" sldId="266"/>
            <ac:spMk id="10" creationId="{F3060C83-F051-4F0E-ABAD-AA0DFC48B218}"/>
          </ac:spMkLst>
        </pc:spChg>
        <pc:spChg chg="add del">
          <ac:chgData name="Christian Tan" userId="14b9383aa21be47b" providerId="LiveId" clId="{7C830DAB-C6D0-4768-97F3-A64C71EBC44C}" dt="2022-02-07T18:46:21.044" v="1341" actId="26606"/>
          <ac:spMkLst>
            <pc:docMk/>
            <pc:sldMk cId="2158159305" sldId="266"/>
            <ac:spMk id="12" creationId="{83C98ABE-055B-441F-B07E-44F97F083C39}"/>
          </ac:spMkLst>
        </pc:spChg>
        <pc:spChg chg="add del">
          <ac:chgData name="Christian Tan" userId="14b9383aa21be47b" providerId="LiveId" clId="{7C830DAB-C6D0-4768-97F3-A64C71EBC44C}" dt="2022-02-07T18:46:21.044" v="1341" actId="26606"/>
          <ac:spMkLst>
            <pc:docMk/>
            <pc:sldMk cId="2158159305" sldId="266"/>
            <ac:spMk id="14" creationId="{29FDB030-9B49-4CED-8CCD-4D99382388AC}"/>
          </ac:spMkLst>
        </pc:spChg>
        <pc:spChg chg="add del">
          <ac:chgData name="Christian Tan" userId="14b9383aa21be47b" providerId="LiveId" clId="{7C830DAB-C6D0-4768-97F3-A64C71EBC44C}" dt="2022-02-07T18:46:21.044" v="1341" actId="26606"/>
          <ac:spMkLst>
            <pc:docMk/>
            <pc:sldMk cId="2158159305" sldId="266"/>
            <ac:spMk id="16" creationId="{3783CA14-24A1-485C-8B30-D6A5D87987AD}"/>
          </ac:spMkLst>
        </pc:spChg>
        <pc:spChg chg="add del">
          <ac:chgData name="Christian Tan" userId="14b9383aa21be47b" providerId="LiveId" clId="{7C830DAB-C6D0-4768-97F3-A64C71EBC44C}" dt="2022-02-07T18:46:21.044" v="1341" actId="26606"/>
          <ac:spMkLst>
            <pc:docMk/>
            <pc:sldMk cId="2158159305" sldId="266"/>
            <ac:spMk id="18" creationId="{9A97C86A-04D6-40F7-AE84-31AB43E6A846}"/>
          </ac:spMkLst>
        </pc:spChg>
        <pc:spChg chg="add del">
          <ac:chgData name="Christian Tan" userId="14b9383aa21be47b" providerId="LiveId" clId="{7C830DAB-C6D0-4768-97F3-A64C71EBC44C}" dt="2022-02-07T18:46:21.044" v="1341" actId="26606"/>
          <ac:spMkLst>
            <pc:docMk/>
            <pc:sldMk cId="2158159305" sldId="266"/>
            <ac:spMk id="20" creationId="{FF9F2414-84E8-453E-B1F3-389FDE8192D9}"/>
          </ac:spMkLst>
        </pc:spChg>
        <pc:spChg chg="add del">
          <ac:chgData name="Christian Tan" userId="14b9383aa21be47b" providerId="LiveId" clId="{7C830DAB-C6D0-4768-97F3-A64C71EBC44C}" dt="2022-02-07T18:46:21.044" v="1341" actId="26606"/>
          <ac:spMkLst>
            <pc:docMk/>
            <pc:sldMk cId="2158159305" sldId="266"/>
            <ac:spMk id="22" creationId="{3ECA69A1-7536-43AC-85EF-C7106179F5ED}"/>
          </ac:spMkLst>
        </pc:spChg>
        <pc:spChg chg="add">
          <ac:chgData name="Christian Tan" userId="14b9383aa21be47b" providerId="LiveId" clId="{7C830DAB-C6D0-4768-97F3-A64C71EBC44C}" dt="2022-02-07T18:46:21.046" v="1342" actId="26606"/>
          <ac:spMkLst>
            <pc:docMk/>
            <pc:sldMk cId="2158159305" sldId="266"/>
            <ac:spMk id="24" creationId="{42A4FC2C-047E-45A5-965D-8E1E3BF09BC6}"/>
          </ac:spMkLst>
        </pc:spChg>
        <pc:picChg chg="add mod">
          <ac:chgData name="Christian Tan" userId="14b9383aa21be47b" providerId="LiveId" clId="{7C830DAB-C6D0-4768-97F3-A64C71EBC44C}" dt="2022-02-07T18:46:21.046" v="1342" actId="26606"/>
          <ac:picMkLst>
            <pc:docMk/>
            <pc:sldMk cId="2158159305" sldId="266"/>
            <ac:picMk id="5" creationId="{6437AB60-E1EA-4519-86E2-F2208969255D}"/>
          </ac:picMkLst>
        </pc:picChg>
      </pc:sldChg>
      <pc:sldChg chg="addSp delSp modSp new mod ord setBg">
        <pc:chgData name="Christian Tan" userId="14b9383aa21be47b" providerId="LiveId" clId="{7C830DAB-C6D0-4768-97F3-A64C71EBC44C}" dt="2022-02-07T18:46:36.268" v="1346" actId="26606"/>
        <pc:sldMkLst>
          <pc:docMk/>
          <pc:sldMk cId="4068870154" sldId="267"/>
        </pc:sldMkLst>
        <pc:spChg chg="del">
          <ac:chgData name="Christian Tan" userId="14b9383aa21be47b" providerId="LiveId" clId="{7C830DAB-C6D0-4768-97F3-A64C71EBC44C}" dt="2022-02-07T18:46:36.268" v="1346" actId="26606"/>
          <ac:spMkLst>
            <pc:docMk/>
            <pc:sldMk cId="4068870154" sldId="267"/>
            <ac:spMk id="2" creationId="{47D326BD-71B3-4683-A4A7-863DE81496E5}"/>
          </ac:spMkLst>
        </pc:spChg>
        <pc:spChg chg="del">
          <ac:chgData name="Christian Tan" userId="14b9383aa21be47b" providerId="LiveId" clId="{7C830DAB-C6D0-4768-97F3-A64C71EBC44C}" dt="2022-02-07T18:46:32.017" v="1343" actId="931"/>
          <ac:spMkLst>
            <pc:docMk/>
            <pc:sldMk cId="4068870154" sldId="267"/>
            <ac:spMk id="3" creationId="{79C881FC-2661-4B9C-B332-A0C48A387447}"/>
          </ac:spMkLst>
        </pc:spChg>
        <pc:spChg chg="add">
          <ac:chgData name="Christian Tan" userId="14b9383aa21be47b" providerId="LiveId" clId="{7C830DAB-C6D0-4768-97F3-A64C71EBC44C}" dt="2022-02-07T18:46:36.268" v="1346" actId="26606"/>
          <ac:spMkLst>
            <pc:docMk/>
            <pc:sldMk cId="4068870154" sldId="267"/>
            <ac:spMk id="10" creationId="{42A4FC2C-047E-45A5-965D-8E1E3BF09BC6}"/>
          </ac:spMkLst>
        </pc:spChg>
        <pc:picChg chg="add mod">
          <ac:chgData name="Christian Tan" userId="14b9383aa21be47b" providerId="LiveId" clId="{7C830DAB-C6D0-4768-97F3-A64C71EBC44C}" dt="2022-02-07T18:46:36.268" v="1346" actId="26606"/>
          <ac:picMkLst>
            <pc:docMk/>
            <pc:sldMk cId="4068870154" sldId="267"/>
            <ac:picMk id="5" creationId="{C3AED99F-FF6E-4F97-88BE-0CE941691806}"/>
          </ac:picMkLst>
        </pc:picChg>
      </pc:sldChg>
      <pc:sldChg chg="addSp delSp modSp new mod setBg">
        <pc:chgData name="Christian Tan" userId="14b9383aa21be47b" providerId="LiveId" clId="{7C830DAB-C6D0-4768-97F3-A64C71EBC44C}" dt="2022-02-07T18:46:53.542" v="1353" actId="26606"/>
        <pc:sldMkLst>
          <pc:docMk/>
          <pc:sldMk cId="4241661990" sldId="268"/>
        </pc:sldMkLst>
        <pc:spChg chg="del">
          <ac:chgData name="Christian Tan" userId="14b9383aa21be47b" providerId="LiveId" clId="{7C830DAB-C6D0-4768-97F3-A64C71EBC44C}" dt="2022-02-07T18:46:53.542" v="1353" actId="26606"/>
          <ac:spMkLst>
            <pc:docMk/>
            <pc:sldMk cId="4241661990" sldId="268"/>
            <ac:spMk id="2" creationId="{616CA89B-9973-4A8B-B8F6-A0943818EDE8}"/>
          </ac:spMkLst>
        </pc:spChg>
        <pc:spChg chg="del">
          <ac:chgData name="Christian Tan" userId="14b9383aa21be47b" providerId="LiveId" clId="{7C830DAB-C6D0-4768-97F3-A64C71EBC44C}" dt="2022-02-07T18:46:51.876" v="1350" actId="931"/>
          <ac:spMkLst>
            <pc:docMk/>
            <pc:sldMk cId="4241661990" sldId="268"/>
            <ac:spMk id="3" creationId="{AE28F3F2-0B03-40D4-8CB7-591FACF5E225}"/>
          </ac:spMkLst>
        </pc:spChg>
        <pc:spChg chg="add">
          <ac:chgData name="Christian Tan" userId="14b9383aa21be47b" providerId="LiveId" clId="{7C830DAB-C6D0-4768-97F3-A64C71EBC44C}" dt="2022-02-07T18:46:53.542" v="1353" actId="26606"/>
          <ac:spMkLst>
            <pc:docMk/>
            <pc:sldMk cId="4241661990" sldId="268"/>
            <ac:spMk id="10" creationId="{42A4FC2C-047E-45A5-965D-8E1E3BF09BC6}"/>
          </ac:spMkLst>
        </pc:spChg>
        <pc:picChg chg="add mod">
          <ac:chgData name="Christian Tan" userId="14b9383aa21be47b" providerId="LiveId" clId="{7C830DAB-C6D0-4768-97F3-A64C71EBC44C}" dt="2022-02-07T18:46:53.542" v="1353" actId="26606"/>
          <ac:picMkLst>
            <pc:docMk/>
            <pc:sldMk cId="4241661990" sldId="268"/>
            <ac:picMk id="5" creationId="{97E57AF8-86A7-4D25-B649-8DD7CA38853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9CB7E-E603-4D50-80AD-7CB41500B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14DE2132-3B59-4E49-BE26-ED2448BA4D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3CD27C1A-355C-4B9D-8093-8A5582153FA9}"/>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5" name="Footer Placeholder 4">
            <a:extLst>
              <a:ext uri="{FF2B5EF4-FFF2-40B4-BE49-F238E27FC236}">
                <a16:creationId xmlns:a16="http://schemas.microsoft.com/office/drawing/2014/main" id="{CD8F6696-F4AB-4B71-AB2E-ED06AD75B02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1141BDEC-817D-4D92-9784-5242304850E9}"/>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3947983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C9F4-57B1-4127-9F79-FD0D172D250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AC12D357-3CC6-43BF-9A8D-E09D3C2474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C280DFD-0EF8-426F-BE48-F29EECDFE40B}"/>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5" name="Footer Placeholder 4">
            <a:extLst>
              <a:ext uri="{FF2B5EF4-FFF2-40B4-BE49-F238E27FC236}">
                <a16:creationId xmlns:a16="http://schemas.microsoft.com/office/drawing/2014/main" id="{D1B9768C-1CCF-4E10-985B-22A00C0BB06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344F512F-986D-4240-8B61-4236D85CEDB0}"/>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305486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9F997-A2DB-4A46-89C6-17151F0F13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01BD813C-B37A-4ECC-8CD4-9C639F3AB7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DFEC36-7527-4139-B0AD-371C6311A790}"/>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5" name="Footer Placeholder 4">
            <a:extLst>
              <a:ext uri="{FF2B5EF4-FFF2-40B4-BE49-F238E27FC236}">
                <a16:creationId xmlns:a16="http://schemas.microsoft.com/office/drawing/2014/main" id="{CC640251-B3DF-4ACE-A3DF-DDD97DD6B060}"/>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FAEE58E6-20AD-46C0-B8DA-3EC66C4D77F4}"/>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71217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DC402-9CE7-4304-A895-C07D88E4C71C}"/>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0C9ACE2C-AC81-4C2F-9ECD-B3F41938F5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87E619EF-72B6-4883-8A3C-33B452F9EE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EA761834-A297-418B-98AE-6B7BE1A683ED}"/>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6" name="Footer Placeholder 5">
            <a:extLst>
              <a:ext uri="{FF2B5EF4-FFF2-40B4-BE49-F238E27FC236}">
                <a16:creationId xmlns:a16="http://schemas.microsoft.com/office/drawing/2014/main" id="{47BB5618-478A-48B9-BE61-0F6C17CAC5E6}"/>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6C551C8A-36ED-4E7C-8F3A-964301A88080}"/>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3678570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06D3-F56E-49E1-A4F7-DF6E85F29403}"/>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EB59D599-CC45-4A1C-9BA3-43F140D3CC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2AA6D5-9620-4BB4-9775-FD31C949BB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A72D463A-706A-4EFC-8EA2-3A0886EB03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C24008-F554-42A0-AF5C-E178A40CF9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7488BBF4-181F-43EA-AF96-B2706BA14F16}"/>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8" name="Footer Placeholder 7">
            <a:extLst>
              <a:ext uri="{FF2B5EF4-FFF2-40B4-BE49-F238E27FC236}">
                <a16:creationId xmlns:a16="http://schemas.microsoft.com/office/drawing/2014/main" id="{D2F0FC43-A781-4A6B-A58D-A19DF8F11B72}"/>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246F5F90-32AC-4137-B0C2-6486FC640101}"/>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4277454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62F20-5B2B-43AC-A71A-1368C10B197F}"/>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595CE4C5-81FF-4D65-9047-88ACFAECF17E}"/>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4" name="Footer Placeholder 3">
            <a:extLst>
              <a:ext uri="{FF2B5EF4-FFF2-40B4-BE49-F238E27FC236}">
                <a16:creationId xmlns:a16="http://schemas.microsoft.com/office/drawing/2014/main" id="{30CB96D5-BFB0-4BA9-9976-0862C89FE40F}"/>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29B985B2-D43D-4867-93CA-3DE0B1555593}"/>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4036124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D40263-9F1C-47B8-A385-5C389770589A}"/>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3" name="Footer Placeholder 2">
            <a:extLst>
              <a:ext uri="{FF2B5EF4-FFF2-40B4-BE49-F238E27FC236}">
                <a16:creationId xmlns:a16="http://schemas.microsoft.com/office/drawing/2014/main" id="{383F9680-3CCE-474D-86DD-B938E4991F56}"/>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86BEEA6A-8C07-4DC1-9105-B6339273B37D}"/>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2144284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54E86-F3D3-4980-B3F7-1ACFD80133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FA44B56A-C2A9-43B5-861E-2E899B33D9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C5728225-09A6-4523-B94A-B3FC569DF3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04E2FF-325E-4EA9-A0E0-734A4D2C8B36}"/>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6" name="Footer Placeholder 5">
            <a:extLst>
              <a:ext uri="{FF2B5EF4-FFF2-40B4-BE49-F238E27FC236}">
                <a16:creationId xmlns:a16="http://schemas.microsoft.com/office/drawing/2014/main" id="{45758C99-1A7A-401E-816A-D2717C7C1018}"/>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CE41BF3B-9158-45A6-B9DE-BF514AB46619}"/>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3425078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50A8D-94F8-4070-968B-97A2570E58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D7FA1070-0460-4AD2-B644-12C62D4A73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72AE1087-974C-4088-B89F-D1FECAF04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6509A-3BAA-4E77-B6F0-C54761381330}"/>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6" name="Footer Placeholder 5">
            <a:extLst>
              <a:ext uri="{FF2B5EF4-FFF2-40B4-BE49-F238E27FC236}">
                <a16:creationId xmlns:a16="http://schemas.microsoft.com/office/drawing/2014/main" id="{974FD691-4953-4EEE-A013-BF0D9112578B}"/>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A1F7E45C-E928-42A9-A857-AFA7B411D1D5}"/>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1481117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C1AD-9435-44B3-A94F-1DE628C30487}"/>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87A38338-5239-4BE2-8C4C-5EBA1B89EB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6F8FA407-DAFD-4BA2-978E-D50F77E79DD5}"/>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5" name="Footer Placeholder 4">
            <a:extLst>
              <a:ext uri="{FF2B5EF4-FFF2-40B4-BE49-F238E27FC236}">
                <a16:creationId xmlns:a16="http://schemas.microsoft.com/office/drawing/2014/main" id="{497D698E-A9DE-4EFD-93E8-01B0528BEEE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F079D429-71C4-4B8F-B085-88D5571E352D}"/>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810390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F91C79-02AB-4687-A21C-6BF00888B71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CDAF26DA-78CF-4B92-AAF8-3515A7E08E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7506C36-EF6A-4E19-A69E-1C2B262773F9}"/>
              </a:ext>
            </a:extLst>
          </p:cNvPr>
          <p:cNvSpPr>
            <a:spLocks noGrp="1"/>
          </p:cNvSpPr>
          <p:nvPr>
            <p:ph type="dt" sz="half" idx="10"/>
          </p:nvPr>
        </p:nvSpPr>
        <p:spPr/>
        <p:txBody>
          <a:bodyPr/>
          <a:lstStyle/>
          <a:p>
            <a:fld id="{23247FC4-1E1E-47E1-AA76-09811C9540F2}" type="datetimeFigureOut">
              <a:rPr lang="en-SG" smtClean="0"/>
              <a:t>8/2/2022</a:t>
            </a:fld>
            <a:endParaRPr lang="en-SG"/>
          </a:p>
        </p:txBody>
      </p:sp>
      <p:sp>
        <p:nvSpPr>
          <p:cNvPr id="5" name="Footer Placeholder 4">
            <a:extLst>
              <a:ext uri="{FF2B5EF4-FFF2-40B4-BE49-F238E27FC236}">
                <a16:creationId xmlns:a16="http://schemas.microsoft.com/office/drawing/2014/main" id="{83B45714-7C46-4209-992A-B06939813D50}"/>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227D36E1-8DF2-4184-85BB-2DFBA63B401E}"/>
              </a:ext>
            </a:extLst>
          </p:cNvPr>
          <p:cNvSpPr>
            <a:spLocks noGrp="1"/>
          </p:cNvSpPr>
          <p:nvPr>
            <p:ph type="sldNum" sz="quarter" idx="12"/>
          </p:nvPr>
        </p:nvSpPr>
        <p:spPr/>
        <p:txBody>
          <a:bodyPr/>
          <a:lstStyle/>
          <a:p>
            <a:fld id="{142D7764-1C49-494E-B8FB-16E5A6016A42}" type="slidenum">
              <a:rPr lang="en-SG" smtClean="0"/>
              <a:t>‹#›</a:t>
            </a:fld>
            <a:endParaRPr lang="en-SG"/>
          </a:p>
        </p:txBody>
      </p:sp>
    </p:spTree>
    <p:extLst>
      <p:ext uri="{BB962C8B-B14F-4D97-AF65-F5344CB8AC3E}">
        <p14:creationId xmlns:p14="http://schemas.microsoft.com/office/powerpoint/2010/main" val="1246033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C12A9B-8B0A-49D1-8E24-C1EFD52C46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4F987A20-B9F7-4B19-B11E-9704975E3E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4DB2AE7-ED97-471A-B1A1-D1A126760F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47FC4-1E1E-47E1-AA76-09811C9540F2}" type="datetimeFigureOut">
              <a:rPr lang="en-SG" smtClean="0"/>
              <a:t>8/2/2022</a:t>
            </a:fld>
            <a:endParaRPr lang="en-SG"/>
          </a:p>
        </p:txBody>
      </p:sp>
      <p:sp>
        <p:nvSpPr>
          <p:cNvPr id="5" name="Footer Placeholder 4">
            <a:extLst>
              <a:ext uri="{FF2B5EF4-FFF2-40B4-BE49-F238E27FC236}">
                <a16:creationId xmlns:a16="http://schemas.microsoft.com/office/drawing/2014/main" id="{523EB23E-6ED3-45AC-9C36-E03977FC1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59169B42-6B8D-4660-A504-B69A62FC0F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2D7764-1C49-494E-B8FB-16E5A6016A42}" type="slidenum">
              <a:rPr lang="en-SG" smtClean="0"/>
              <a:t>‹#›</a:t>
            </a:fld>
            <a:endParaRPr lang="en-SG"/>
          </a:p>
        </p:txBody>
      </p:sp>
    </p:spTree>
    <p:extLst>
      <p:ext uri="{BB962C8B-B14F-4D97-AF65-F5344CB8AC3E}">
        <p14:creationId xmlns:p14="http://schemas.microsoft.com/office/powerpoint/2010/main" val="11837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just-food.com/features/indoor-farming-and-the-prospects-for-profitabilit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5FC636F-5070-4F7A-A593-DA08047B59CB}"/>
              </a:ext>
            </a:extLst>
          </p:cNvPr>
          <p:cNvSpPr>
            <a:spLocks noGrp="1"/>
          </p:cNvSpPr>
          <p:nvPr>
            <p:ph type="ctrTitle"/>
          </p:nvPr>
        </p:nvSpPr>
        <p:spPr>
          <a:xfrm>
            <a:off x="1301261" y="590062"/>
            <a:ext cx="5409655" cy="2838938"/>
          </a:xfrm>
        </p:spPr>
        <p:txBody>
          <a:bodyPr anchorCtr="0">
            <a:normAutofit/>
          </a:bodyPr>
          <a:lstStyle/>
          <a:p>
            <a:pPr algn="l"/>
            <a:r>
              <a:rPr lang="en-SG" sz="4800" dirty="0">
                <a:solidFill>
                  <a:srgbClr val="FFFFFF"/>
                </a:solidFill>
                <a:latin typeface="Arial" panose="020B0604020202020204" pitchFamily="34" charset="0"/>
                <a:cs typeface="Arial" panose="020B0604020202020204" pitchFamily="34" charset="0"/>
              </a:rPr>
              <a:t>Project: The EcoHouse</a:t>
            </a:r>
          </a:p>
        </p:txBody>
      </p:sp>
      <p:sp>
        <p:nvSpPr>
          <p:cNvPr id="3" name="Subtitle 2">
            <a:extLst>
              <a:ext uri="{FF2B5EF4-FFF2-40B4-BE49-F238E27FC236}">
                <a16:creationId xmlns:a16="http://schemas.microsoft.com/office/drawing/2014/main" id="{8551F86C-1E89-4E8F-9FB0-6977D71A8F43}"/>
              </a:ext>
            </a:extLst>
          </p:cNvPr>
          <p:cNvSpPr>
            <a:spLocks noGrp="1"/>
          </p:cNvSpPr>
          <p:nvPr>
            <p:ph type="subTitle" idx="1"/>
          </p:nvPr>
        </p:nvSpPr>
        <p:spPr>
          <a:xfrm>
            <a:off x="5642044" y="4698614"/>
            <a:ext cx="5088650" cy="1198120"/>
          </a:xfrm>
        </p:spPr>
        <p:txBody>
          <a:bodyPr>
            <a:normAutofit/>
          </a:bodyPr>
          <a:lstStyle/>
          <a:p>
            <a:pPr algn="r"/>
            <a:r>
              <a:rPr lang="en-SG" sz="2000" dirty="0">
                <a:solidFill>
                  <a:srgbClr val="FFFFFF"/>
                </a:solidFill>
              </a:rPr>
              <a:t>Name: Christian Tan 212394Z, Adam Ilhan 211428Z, Zhang Hong Rui </a:t>
            </a:r>
          </a:p>
          <a:p>
            <a:pPr algn="r"/>
            <a:r>
              <a:rPr lang="en-SG" sz="2000" dirty="0">
                <a:solidFill>
                  <a:srgbClr val="FFFFFF"/>
                </a:solidFill>
              </a:rPr>
              <a:t>Group: EGC177-C2</a:t>
            </a:r>
          </a:p>
        </p:txBody>
      </p:sp>
      <p:sp>
        <p:nvSpPr>
          <p:cNvPr id="23"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5"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7"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9" name="Straight Connector 2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901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DF8BAB-DFC5-4F38-9F2A-A0C8DA84A123}"/>
              </a:ext>
            </a:extLst>
          </p:cNvPr>
          <p:cNvSpPr>
            <a:spLocks noGrp="1"/>
          </p:cNvSpPr>
          <p:nvPr>
            <p:ph idx="1"/>
          </p:nvPr>
        </p:nvSpPr>
        <p:spPr>
          <a:xfrm>
            <a:off x="706120" y="711201"/>
            <a:ext cx="6314790" cy="640080"/>
          </a:xfrm>
        </p:spPr>
        <p:txBody>
          <a:bodyPr/>
          <a:lstStyle/>
          <a:p>
            <a:pPr marL="0" indent="0">
              <a:buNone/>
            </a:pPr>
            <a:r>
              <a:rPr lang="en-SG" dirty="0"/>
              <a:t>Driving question(</a:t>
            </a:r>
            <a:r>
              <a:rPr lang="en-SG" sz="2000" i="1" dirty="0"/>
              <a:t>not more than 30 words)</a:t>
            </a:r>
          </a:p>
        </p:txBody>
      </p:sp>
      <p:sp>
        <p:nvSpPr>
          <p:cNvPr id="8" name="Content Placeholder 2">
            <a:extLst>
              <a:ext uri="{FF2B5EF4-FFF2-40B4-BE49-F238E27FC236}">
                <a16:creationId xmlns:a16="http://schemas.microsoft.com/office/drawing/2014/main" id="{69544747-2549-46DA-B88C-6D8915679428}"/>
              </a:ext>
            </a:extLst>
          </p:cNvPr>
          <p:cNvSpPr txBox="1">
            <a:spLocks/>
          </p:cNvSpPr>
          <p:nvPr/>
        </p:nvSpPr>
        <p:spPr>
          <a:xfrm>
            <a:off x="792305" y="1351281"/>
            <a:ext cx="9297626" cy="1539064"/>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SG" sz="1600" dirty="0">
                <a:latin typeface="Arial" panose="020B0604020202020204" pitchFamily="34" charset="0"/>
                <a:cs typeface="Arial" panose="020B0604020202020204" pitchFamily="34" charset="0"/>
              </a:rPr>
              <a:t>How do we farm with low human intervention?</a:t>
            </a:r>
          </a:p>
        </p:txBody>
      </p:sp>
      <p:sp>
        <p:nvSpPr>
          <p:cNvPr id="9" name="Content Placeholder 2">
            <a:extLst>
              <a:ext uri="{FF2B5EF4-FFF2-40B4-BE49-F238E27FC236}">
                <a16:creationId xmlns:a16="http://schemas.microsoft.com/office/drawing/2014/main" id="{3BD057A2-D14A-4487-AC45-9A64F206D548}"/>
              </a:ext>
            </a:extLst>
          </p:cNvPr>
          <p:cNvSpPr txBox="1">
            <a:spLocks/>
          </p:cNvSpPr>
          <p:nvPr/>
        </p:nvSpPr>
        <p:spPr>
          <a:xfrm>
            <a:off x="706120" y="3210385"/>
            <a:ext cx="6314790" cy="640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SG" dirty="0"/>
              <a:t>Project Introduction</a:t>
            </a:r>
            <a:endParaRPr lang="en-SG" sz="2000" i="1" dirty="0"/>
          </a:p>
        </p:txBody>
      </p:sp>
      <p:sp>
        <p:nvSpPr>
          <p:cNvPr id="10" name="Content Placeholder 2">
            <a:extLst>
              <a:ext uri="{FF2B5EF4-FFF2-40B4-BE49-F238E27FC236}">
                <a16:creationId xmlns:a16="http://schemas.microsoft.com/office/drawing/2014/main" id="{2E1DB09E-E1C5-46E5-9C0E-E10E33B3BCF7}"/>
              </a:ext>
            </a:extLst>
          </p:cNvPr>
          <p:cNvSpPr txBox="1">
            <a:spLocks/>
          </p:cNvSpPr>
          <p:nvPr/>
        </p:nvSpPr>
        <p:spPr>
          <a:xfrm>
            <a:off x="792305" y="3979917"/>
            <a:ext cx="9297626" cy="2389352"/>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1600" dirty="0">
                <a:latin typeface="Arial" panose="020B0604020202020204" pitchFamily="34" charset="0"/>
                <a:cs typeface="Arial" panose="020B0604020202020204" pitchFamily="34" charset="0"/>
              </a:rPr>
              <a:t>The EcoHouse is a mini greenhouse with a multitude of sensors it assist and manage the growth of the plant it contains as it has self-watering and self lighting functions to enable the plant contained inside it of it to grow in optimal conditions at all times.</a:t>
            </a:r>
            <a:endParaRPr lang="en-SG" sz="1600" dirty="0"/>
          </a:p>
        </p:txBody>
      </p:sp>
    </p:spTree>
    <p:extLst>
      <p:ext uri="{BB962C8B-B14F-4D97-AF65-F5344CB8AC3E}">
        <p14:creationId xmlns:p14="http://schemas.microsoft.com/office/powerpoint/2010/main" val="846166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879F75-C232-4F2C-8EFA-26BCDFA82A8C}"/>
              </a:ext>
            </a:extLst>
          </p:cNvPr>
          <p:cNvSpPr>
            <a:spLocks noGrp="1"/>
          </p:cNvSpPr>
          <p:nvPr>
            <p:ph type="title"/>
          </p:nvPr>
        </p:nvSpPr>
        <p:spPr>
          <a:xfrm>
            <a:off x="686834" y="1153572"/>
            <a:ext cx="3200400" cy="4461163"/>
          </a:xfrm>
        </p:spPr>
        <p:txBody>
          <a:bodyPr>
            <a:normAutofit/>
          </a:bodyPr>
          <a:lstStyle/>
          <a:p>
            <a:r>
              <a:rPr lang="en-SG">
                <a:solidFill>
                  <a:srgbClr val="FFFFFF"/>
                </a:solidFill>
              </a:rPr>
              <a:t>Research/ Background</a:t>
            </a:r>
          </a:p>
        </p:txBody>
      </p:sp>
      <p:sp>
        <p:nvSpPr>
          <p:cNvPr id="31"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352601C-94FB-4CE1-9974-7F6BC62C4285}"/>
              </a:ext>
            </a:extLst>
          </p:cNvPr>
          <p:cNvSpPr>
            <a:spLocks noGrp="1"/>
          </p:cNvSpPr>
          <p:nvPr>
            <p:ph idx="1"/>
          </p:nvPr>
        </p:nvSpPr>
        <p:spPr>
          <a:xfrm>
            <a:off x="4447308" y="591344"/>
            <a:ext cx="6906491" cy="5585619"/>
          </a:xfrm>
        </p:spPr>
        <p:txBody>
          <a:bodyPr anchor="ctr">
            <a:normAutofit/>
          </a:bodyPr>
          <a:lstStyle/>
          <a:p>
            <a:pPr>
              <a:buFont typeface="Arial" panose="020B0604020202020204" pitchFamily="34" charset="0"/>
              <a:buChar char="•"/>
            </a:pPr>
            <a:r>
              <a:rPr lang="en-US" sz="1800" b="0" i="0" dirty="0">
                <a:effectLst/>
                <a:latin typeface="Arial" panose="020B0604020202020204" pitchFamily="34" charset="0"/>
                <a:cs typeface="Arial" panose="020B0604020202020204" pitchFamily="34" charset="0"/>
                <a:hlinkClick r:id="rId2"/>
              </a:rPr>
              <a:t>https://www.just-food.com/features/indoor-farming-and-the-prospects-for-profitability/ </a:t>
            </a:r>
            <a:endParaRPr lang="en-US" sz="1800" b="0" i="0" dirty="0">
              <a:effectLst/>
              <a:latin typeface="Arial" panose="020B0604020202020204" pitchFamily="34" charset="0"/>
              <a:cs typeface="Arial" panose="020B0604020202020204" pitchFamily="34" charset="0"/>
            </a:endParaRP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IGS CEO David </a:t>
            </a:r>
            <a:r>
              <a:rPr lang="en-US" sz="1800" b="0" i="0" dirty="0">
                <a:effectLst/>
                <a:latin typeface="Arial" panose="020B0604020202020204" pitchFamily="34" charset="0"/>
                <a:cs typeface="Arial" panose="020B0604020202020204" pitchFamily="34" charset="0"/>
              </a:rPr>
              <a:t>Farquhar argues that there is no need to have numerous people tending to farms, as is depicted on many a website, if AI technology and robotics are employed, which reduce costs and ultimately helps with the profitability of indoor farming. </a:t>
            </a:r>
          </a:p>
          <a:p>
            <a:pPr>
              <a:buFont typeface="Arial" panose="020B0604020202020204" pitchFamily="34" charset="0"/>
              <a:buChar char="•"/>
            </a:pPr>
            <a:r>
              <a:rPr lang="en-US" sz="1800" b="0" i="0" dirty="0">
                <a:effectLst/>
                <a:latin typeface="Arial" panose="020B0604020202020204" pitchFamily="34" charset="0"/>
                <a:cs typeface="Arial" panose="020B0604020202020204" pitchFamily="34" charset="0"/>
              </a:rPr>
              <a:t>And with less human intervention, bugs, disease and other microbes will not be introduced </a:t>
            </a:r>
            <a:r>
              <a:rPr lang="en-US" sz="1800" dirty="0">
                <a:latin typeface="Arial" panose="020B0604020202020204" pitchFamily="34" charset="0"/>
                <a:cs typeface="Arial" panose="020B0604020202020204" pitchFamily="34" charset="0"/>
              </a:rPr>
              <a:t>to the plants</a:t>
            </a:r>
            <a:r>
              <a:rPr lang="en-US" sz="1800" b="0" i="0" dirty="0">
                <a:effectLst/>
                <a:latin typeface="Arial" panose="020B0604020202020204" pitchFamily="34" charset="0"/>
                <a:cs typeface="Arial" panose="020B0604020202020204" pitchFamily="34" charset="0"/>
              </a:rPr>
              <a:t>, and therefore you don’t need to use fungicides and herbicides. That means you don’t need to wash the crops, which means that money is being saved and you are going to increase the shelf life of crops by about 50%-100% and going to reduce waste overall.</a:t>
            </a:r>
          </a:p>
          <a:p>
            <a:pPr>
              <a:buFont typeface="Arial" panose="020B0604020202020204" pitchFamily="34" charset="0"/>
              <a:buChar char="•"/>
            </a:pPr>
            <a:r>
              <a:rPr lang="en-US" sz="1800" b="0" i="0" dirty="0">
                <a:effectLst/>
                <a:latin typeface="Arial" panose="020B0604020202020204" pitchFamily="34" charset="0"/>
                <a:cs typeface="Arial" panose="020B0604020202020204" pitchFamily="34" charset="0"/>
              </a:rPr>
              <a:t>If you are just in a warehouse, then you can’t use sunlight. So, the two free inputs would be sunlight and rainwater. </a:t>
            </a:r>
            <a:r>
              <a:rPr lang="en-US" sz="1800" dirty="0">
                <a:latin typeface="Arial" panose="020B0604020202020204" pitchFamily="34" charset="0"/>
                <a:cs typeface="Arial" panose="020B0604020202020204" pitchFamily="34" charset="0"/>
              </a:rPr>
              <a:t>T</a:t>
            </a:r>
            <a:r>
              <a:rPr lang="en-US" sz="1800" b="0" i="0" dirty="0">
                <a:effectLst/>
                <a:latin typeface="Arial" panose="020B0604020202020204" pitchFamily="34" charset="0"/>
                <a:cs typeface="Arial" panose="020B0604020202020204" pitchFamily="34" charset="0"/>
              </a:rPr>
              <a:t>echnology is only being added when needed.</a:t>
            </a:r>
          </a:p>
          <a:p>
            <a:pPr marL="0" indent="0">
              <a:buNone/>
            </a:pPr>
            <a:endParaRPr lang="en-SG" sz="1800" dirty="0"/>
          </a:p>
        </p:txBody>
      </p:sp>
    </p:spTree>
    <p:extLst>
      <p:ext uri="{BB962C8B-B14F-4D97-AF65-F5344CB8AC3E}">
        <p14:creationId xmlns:p14="http://schemas.microsoft.com/office/powerpoint/2010/main" val="36406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E33CF-8E89-41F9-8B52-01B0C34786BE}"/>
              </a:ext>
            </a:extLst>
          </p:cNvPr>
          <p:cNvSpPr>
            <a:spLocks noGrp="1"/>
          </p:cNvSpPr>
          <p:nvPr>
            <p:ph type="title"/>
          </p:nvPr>
        </p:nvSpPr>
        <p:spPr>
          <a:xfrm>
            <a:off x="838200" y="91460"/>
            <a:ext cx="10515600" cy="869594"/>
          </a:xfrm>
        </p:spPr>
        <p:txBody>
          <a:bodyPr/>
          <a:lstStyle/>
          <a:p>
            <a:pPr algn="ctr"/>
            <a:r>
              <a:rPr lang="en-SG" b="1" dirty="0"/>
              <a:t>Overview Block diagram of your project</a:t>
            </a:r>
          </a:p>
        </p:txBody>
      </p:sp>
      <p:sp>
        <p:nvSpPr>
          <p:cNvPr id="4" name="Rectangle 3">
            <a:extLst>
              <a:ext uri="{FF2B5EF4-FFF2-40B4-BE49-F238E27FC236}">
                <a16:creationId xmlns:a16="http://schemas.microsoft.com/office/drawing/2014/main" id="{6B989542-760A-4B1E-B1F5-59404EAC9415}"/>
              </a:ext>
            </a:extLst>
          </p:cNvPr>
          <p:cNvSpPr/>
          <p:nvPr/>
        </p:nvSpPr>
        <p:spPr>
          <a:xfrm>
            <a:off x="4830145" y="2640563"/>
            <a:ext cx="2203580" cy="1184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Main-M5Stack</a:t>
            </a:r>
          </a:p>
        </p:txBody>
      </p:sp>
      <p:sp>
        <p:nvSpPr>
          <p:cNvPr id="5" name="Rectangle 4">
            <a:extLst>
              <a:ext uri="{FF2B5EF4-FFF2-40B4-BE49-F238E27FC236}">
                <a16:creationId xmlns:a16="http://schemas.microsoft.com/office/drawing/2014/main" id="{6391E84F-1871-4B9F-8733-88C5124D48FC}"/>
              </a:ext>
            </a:extLst>
          </p:cNvPr>
          <p:cNvSpPr/>
          <p:nvPr/>
        </p:nvSpPr>
        <p:spPr>
          <a:xfrm>
            <a:off x="4994209" y="5157165"/>
            <a:ext cx="1875453" cy="86959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Unit</a:t>
            </a:r>
          </a:p>
        </p:txBody>
      </p:sp>
      <p:sp>
        <p:nvSpPr>
          <p:cNvPr id="9" name="Content Placeholder 8">
            <a:extLst>
              <a:ext uri="{FF2B5EF4-FFF2-40B4-BE49-F238E27FC236}">
                <a16:creationId xmlns:a16="http://schemas.microsoft.com/office/drawing/2014/main" id="{C3EBAA8B-544E-4D4E-8BD5-4666A32E9BAF}"/>
              </a:ext>
            </a:extLst>
          </p:cNvPr>
          <p:cNvSpPr>
            <a:spLocks noGrp="1"/>
          </p:cNvSpPr>
          <p:nvPr>
            <p:ph idx="1"/>
          </p:nvPr>
        </p:nvSpPr>
        <p:spPr>
          <a:xfrm>
            <a:off x="1747157" y="1088324"/>
            <a:ext cx="2259563" cy="113008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dirty="0"/>
              <a:t>  App Input</a:t>
            </a:r>
          </a:p>
        </p:txBody>
      </p:sp>
      <p:pic>
        <p:nvPicPr>
          <p:cNvPr id="15" name="Graphic 14" descr="USB with solid fill">
            <a:extLst>
              <a:ext uri="{FF2B5EF4-FFF2-40B4-BE49-F238E27FC236}">
                <a16:creationId xmlns:a16="http://schemas.microsoft.com/office/drawing/2014/main" id="{E1D8789D-BFB0-495E-941F-1591CFB593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74735" y="1196165"/>
            <a:ext cx="914400" cy="914400"/>
          </a:xfrm>
          <a:prstGeom prst="rect">
            <a:avLst/>
          </a:prstGeom>
        </p:spPr>
      </p:pic>
      <p:sp>
        <p:nvSpPr>
          <p:cNvPr id="16" name="Rectangle 15">
            <a:extLst>
              <a:ext uri="{FF2B5EF4-FFF2-40B4-BE49-F238E27FC236}">
                <a16:creationId xmlns:a16="http://schemas.microsoft.com/office/drawing/2014/main" id="{65CFF979-D7F6-49F5-B637-B860585052FF}"/>
              </a:ext>
            </a:extLst>
          </p:cNvPr>
          <p:cNvSpPr/>
          <p:nvPr/>
        </p:nvSpPr>
        <p:spPr>
          <a:xfrm>
            <a:off x="1747158" y="2681742"/>
            <a:ext cx="2395638" cy="1130081"/>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M5Stack Buttons </a:t>
            </a:r>
          </a:p>
        </p:txBody>
      </p:sp>
      <p:sp>
        <p:nvSpPr>
          <p:cNvPr id="17" name="Rectangle 16">
            <a:extLst>
              <a:ext uri="{FF2B5EF4-FFF2-40B4-BE49-F238E27FC236}">
                <a16:creationId xmlns:a16="http://schemas.microsoft.com/office/drawing/2014/main" id="{BAD89176-34F7-4082-B4EA-327E2439A8DC}"/>
              </a:ext>
            </a:extLst>
          </p:cNvPr>
          <p:cNvSpPr/>
          <p:nvPr/>
        </p:nvSpPr>
        <p:spPr>
          <a:xfrm>
            <a:off x="9577320" y="2276552"/>
            <a:ext cx="2259563" cy="113008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TOF sensor</a:t>
            </a:r>
          </a:p>
        </p:txBody>
      </p:sp>
      <p:cxnSp>
        <p:nvCxnSpPr>
          <p:cNvPr id="19" name="Straight Arrow Connector 18">
            <a:extLst>
              <a:ext uri="{FF2B5EF4-FFF2-40B4-BE49-F238E27FC236}">
                <a16:creationId xmlns:a16="http://schemas.microsoft.com/office/drawing/2014/main" id="{7004C037-BE35-486B-B6AC-220CA241ECFD}"/>
              </a:ext>
            </a:extLst>
          </p:cNvPr>
          <p:cNvCxnSpPr>
            <a:stCxn id="4" idx="2"/>
            <a:endCxn id="5" idx="0"/>
          </p:cNvCxnSpPr>
          <p:nvPr/>
        </p:nvCxnSpPr>
        <p:spPr>
          <a:xfrm>
            <a:off x="5931935" y="3825551"/>
            <a:ext cx="1" cy="13316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77368288-621A-4624-A3DE-486FD75AA300}"/>
              </a:ext>
            </a:extLst>
          </p:cNvPr>
          <p:cNvCxnSpPr>
            <a:cxnSpLocks/>
            <a:stCxn id="4" idx="2"/>
          </p:cNvCxnSpPr>
          <p:nvPr/>
        </p:nvCxnSpPr>
        <p:spPr>
          <a:xfrm flipH="1">
            <a:off x="2673859" y="3825551"/>
            <a:ext cx="3258076" cy="10283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B8B502FA-FE5E-4C1E-875F-2185F9A8E82B}"/>
              </a:ext>
            </a:extLst>
          </p:cNvPr>
          <p:cNvCxnSpPr>
            <a:cxnSpLocks/>
            <a:stCxn id="17" idx="1"/>
            <a:endCxn id="4" idx="3"/>
          </p:cNvCxnSpPr>
          <p:nvPr/>
        </p:nvCxnSpPr>
        <p:spPr>
          <a:xfrm flipH="1">
            <a:off x="7033725" y="2841593"/>
            <a:ext cx="2543595" cy="3914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05EC98ED-D896-4AE5-8E14-D33623314EF7}"/>
              </a:ext>
            </a:extLst>
          </p:cNvPr>
          <p:cNvCxnSpPr>
            <a:cxnSpLocks/>
            <a:stCxn id="9" idx="3"/>
            <a:endCxn id="15" idx="1"/>
          </p:cNvCxnSpPr>
          <p:nvPr/>
        </p:nvCxnSpPr>
        <p:spPr>
          <a:xfrm>
            <a:off x="4006720" y="1653365"/>
            <a:ext cx="146801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2E4AD6E8-6EC0-461F-A20F-D75170FC5F3D}"/>
              </a:ext>
            </a:extLst>
          </p:cNvPr>
          <p:cNvCxnSpPr>
            <a:cxnSpLocks/>
            <a:stCxn id="16" idx="3"/>
            <a:endCxn id="4" idx="1"/>
          </p:cNvCxnSpPr>
          <p:nvPr/>
        </p:nvCxnSpPr>
        <p:spPr>
          <a:xfrm flipV="1">
            <a:off x="4142796" y="3233057"/>
            <a:ext cx="687349" cy="137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947A02A2-EF9B-4BFD-B188-B2E87212E112}"/>
              </a:ext>
            </a:extLst>
          </p:cNvPr>
          <p:cNvCxnSpPr>
            <a:cxnSpLocks/>
            <a:stCxn id="15" idx="2"/>
            <a:endCxn id="4" idx="0"/>
          </p:cNvCxnSpPr>
          <p:nvPr/>
        </p:nvCxnSpPr>
        <p:spPr>
          <a:xfrm>
            <a:off x="5931935" y="2110565"/>
            <a:ext cx="0" cy="5299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FA573AD3-A804-48B7-89BC-D43A79A16A49}"/>
              </a:ext>
            </a:extLst>
          </p:cNvPr>
          <p:cNvSpPr txBox="1"/>
          <p:nvPr/>
        </p:nvSpPr>
        <p:spPr>
          <a:xfrm>
            <a:off x="7128588" y="2640563"/>
            <a:ext cx="920617" cy="369332"/>
          </a:xfrm>
          <a:prstGeom prst="rect">
            <a:avLst/>
          </a:prstGeom>
          <a:noFill/>
        </p:spPr>
        <p:txBody>
          <a:bodyPr wrap="square" rtlCol="0">
            <a:spAutoFit/>
          </a:bodyPr>
          <a:lstStyle/>
          <a:p>
            <a:r>
              <a:rPr lang="en-US" dirty="0"/>
              <a:t>Input</a:t>
            </a:r>
          </a:p>
        </p:txBody>
      </p:sp>
      <p:sp>
        <p:nvSpPr>
          <p:cNvPr id="12" name="TextBox 11">
            <a:extLst>
              <a:ext uri="{FF2B5EF4-FFF2-40B4-BE49-F238E27FC236}">
                <a16:creationId xmlns:a16="http://schemas.microsoft.com/office/drawing/2014/main" id="{2030DAA0-02BF-4BC5-9CCC-48739CB98966}"/>
              </a:ext>
            </a:extLst>
          </p:cNvPr>
          <p:cNvSpPr txBox="1"/>
          <p:nvPr/>
        </p:nvSpPr>
        <p:spPr>
          <a:xfrm>
            <a:off x="4757838" y="3767772"/>
            <a:ext cx="1502229" cy="369332"/>
          </a:xfrm>
          <a:prstGeom prst="rect">
            <a:avLst/>
          </a:prstGeom>
          <a:noFill/>
        </p:spPr>
        <p:txBody>
          <a:bodyPr wrap="square" rtlCol="0">
            <a:spAutoFit/>
          </a:bodyPr>
          <a:lstStyle/>
          <a:p>
            <a:r>
              <a:rPr lang="en-US" dirty="0"/>
              <a:t>Output</a:t>
            </a:r>
          </a:p>
        </p:txBody>
      </p:sp>
      <p:sp>
        <p:nvSpPr>
          <p:cNvPr id="23" name="Rectangle 22">
            <a:extLst>
              <a:ext uri="{FF2B5EF4-FFF2-40B4-BE49-F238E27FC236}">
                <a16:creationId xmlns:a16="http://schemas.microsoft.com/office/drawing/2014/main" id="{EF72CC2B-EC01-40F5-930F-3F3A4F0AA359}"/>
              </a:ext>
            </a:extLst>
          </p:cNvPr>
          <p:cNvSpPr/>
          <p:nvPr/>
        </p:nvSpPr>
        <p:spPr>
          <a:xfrm>
            <a:off x="9577320" y="3882748"/>
            <a:ext cx="2259563" cy="113008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Light sensor</a:t>
            </a:r>
          </a:p>
        </p:txBody>
      </p:sp>
      <p:sp>
        <p:nvSpPr>
          <p:cNvPr id="25" name="Rectangle 24">
            <a:extLst>
              <a:ext uri="{FF2B5EF4-FFF2-40B4-BE49-F238E27FC236}">
                <a16:creationId xmlns:a16="http://schemas.microsoft.com/office/drawing/2014/main" id="{ED513B1F-6939-4CC1-9D78-1A598A430DC1}"/>
              </a:ext>
            </a:extLst>
          </p:cNvPr>
          <p:cNvSpPr/>
          <p:nvPr/>
        </p:nvSpPr>
        <p:spPr>
          <a:xfrm>
            <a:off x="9084845" y="804338"/>
            <a:ext cx="2259563" cy="113008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RFID sensor</a:t>
            </a:r>
          </a:p>
        </p:txBody>
      </p:sp>
      <p:sp>
        <p:nvSpPr>
          <p:cNvPr id="26" name="Rectangle 25">
            <a:extLst>
              <a:ext uri="{FF2B5EF4-FFF2-40B4-BE49-F238E27FC236}">
                <a16:creationId xmlns:a16="http://schemas.microsoft.com/office/drawing/2014/main" id="{D2748569-76BA-4062-96C9-8ABE847A293C}"/>
              </a:ext>
            </a:extLst>
          </p:cNvPr>
          <p:cNvSpPr/>
          <p:nvPr/>
        </p:nvSpPr>
        <p:spPr>
          <a:xfrm>
            <a:off x="6707873" y="808937"/>
            <a:ext cx="2259563" cy="113008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Earth Sensor sensor</a:t>
            </a:r>
          </a:p>
        </p:txBody>
      </p:sp>
      <p:cxnSp>
        <p:nvCxnSpPr>
          <p:cNvPr id="28" name="Straight Arrow Connector 27">
            <a:extLst>
              <a:ext uri="{FF2B5EF4-FFF2-40B4-BE49-F238E27FC236}">
                <a16:creationId xmlns:a16="http://schemas.microsoft.com/office/drawing/2014/main" id="{EEB2EB92-2AB4-4877-BBBB-857A04A4EA54}"/>
              </a:ext>
            </a:extLst>
          </p:cNvPr>
          <p:cNvCxnSpPr>
            <a:cxnSpLocks/>
            <a:stCxn id="23" idx="1"/>
            <a:endCxn id="4" idx="3"/>
          </p:cNvCxnSpPr>
          <p:nvPr/>
        </p:nvCxnSpPr>
        <p:spPr>
          <a:xfrm flipH="1" flipV="1">
            <a:off x="7033725" y="3233057"/>
            <a:ext cx="2543595" cy="12147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4CB7E08A-4386-42B9-ACFD-9ED4A4BA42A0}"/>
              </a:ext>
            </a:extLst>
          </p:cNvPr>
          <p:cNvCxnSpPr>
            <a:cxnSpLocks/>
            <a:stCxn id="26" idx="2"/>
            <a:endCxn id="4" idx="3"/>
          </p:cNvCxnSpPr>
          <p:nvPr/>
        </p:nvCxnSpPr>
        <p:spPr>
          <a:xfrm flipH="1">
            <a:off x="7033725" y="1939019"/>
            <a:ext cx="803930" cy="12940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08D80FF7-70EB-44D7-A726-291DB3E32BAC}"/>
              </a:ext>
            </a:extLst>
          </p:cNvPr>
          <p:cNvCxnSpPr>
            <a:cxnSpLocks/>
            <a:stCxn id="25" idx="2"/>
            <a:endCxn id="4" idx="3"/>
          </p:cNvCxnSpPr>
          <p:nvPr/>
        </p:nvCxnSpPr>
        <p:spPr>
          <a:xfrm flipH="1">
            <a:off x="7033725" y="1934420"/>
            <a:ext cx="3180902" cy="12986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Rectangle 35">
            <a:extLst>
              <a:ext uri="{FF2B5EF4-FFF2-40B4-BE49-F238E27FC236}">
                <a16:creationId xmlns:a16="http://schemas.microsoft.com/office/drawing/2014/main" id="{ED783F1E-679A-43E2-8352-D11E705284BB}"/>
              </a:ext>
            </a:extLst>
          </p:cNvPr>
          <p:cNvSpPr/>
          <p:nvPr/>
        </p:nvSpPr>
        <p:spPr>
          <a:xfrm>
            <a:off x="1775711" y="4876930"/>
            <a:ext cx="1875453" cy="86959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M5Stack Screen</a:t>
            </a:r>
          </a:p>
        </p:txBody>
      </p:sp>
      <p:sp>
        <p:nvSpPr>
          <p:cNvPr id="38" name="Rectangle 37">
            <a:extLst>
              <a:ext uri="{FF2B5EF4-FFF2-40B4-BE49-F238E27FC236}">
                <a16:creationId xmlns:a16="http://schemas.microsoft.com/office/drawing/2014/main" id="{695CD3DD-AFB5-440E-BFFC-1CCB0FD04875}"/>
              </a:ext>
            </a:extLst>
          </p:cNvPr>
          <p:cNvSpPr/>
          <p:nvPr/>
        </p:nvSpPr>
        <p:spPr>
          <a:xfrm>
            <a:off x="2794832" y="5769527"/>
            <a:ext cx="1875453" cy="86959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RGB Unit</a:t>
            </a:r>
          </a:p>
        </p:txBody>
      </p:sp>
      <p:cxnSp>
        <p:nvCxnSpPr>
          <p:cNvPr id="41" name="Straight Arrow Connector 40">
            <a:extLst>
              <a:ext uri="{FF2B5EF4-FFF2-40B4-BE49-F238E27FC236}">
                <a16:creationId xmlns:a16="http://schemas.microsoft.com/office/drawing/2014/main" id="{63E175E9-AF03-4870-A9FC-4DF1117617F6}"/>
              </a:ext>
            </a:extLst>
          </p:cNvPr>
          <p:cNvCxnSpPr>
            <a:cxnSpLocks/>
            <a:endCxn id="38" idx="0"/>
          </p:cNvCxnSpPr>
          <p:nvPr/>
        </p:nvCxnSpPr>
        <p:spPr>
          <a:xfrm flipH="1">
            <a:off x="3732559" y="3840423"/>
            <a:ext cx="2199376" cy="19291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3484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C3AED99F-FF6E-4F97-88BE-0CE94169180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331" b="750"/>
          <a:stretch/>
        </p:blipFill>
        <p:spPr>
          <a:xfrm>
            <a:off x="20" y="1282"/>
            <a:ext cx="12191980" cy="6856718"/>
          </a:xfrm>
          <a:prstGeom prst="rect">
            <a:avLst/>
          </a:prstGeom>
        </p:spPr>
      </p:pic>
    </p:spTree>
    <p:extLst>
      <p:ext uri="{BB962C8B-B14F-4D97-AF65-F5344CB8AC3E}">
        <p14:creationId xmlns:p14="http://schemas.microsoft.com/office/powerpoint/2010/main" val="4068870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6437AB60-E1EA-4519-86E2-F2208969255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8733" b="13695"/>
          <a:stretch/>
        </p:blipFill>
        <p:spPr>
          <a:xfrm>
            <a:off x="20" y="1282"/>
            <a:ext cx="12191980" cy="6856718"/>
          </a:xfrm>
          <a:prstGeom prst="rect">
            <a:avLst/>
          </a:prstGeom>
        </p:spPr>
      </p:pic>
    </p:spTree>
    <p:extLst>
      <p:ext uri="{BB962C8B-B14F-4D97-AF65-F5344CB8AC3E}">
        <p14:creationId xmlns:p14="http://schemas.microsoft.com/office/powerpoint/2010/main" val="2158159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Graphical user interface&#10;&#10;Description automatically generated">
            <a:extLst>
              <a:ext uri="{FF2B5EF4-FFF2-40B4-BE49-F238E27FC236}">
                <a16:creationId xmlns:a16="http://schemas.microsoft.com/office/drawing/2014/main" id="{97E57AF8-86A7-4D25-B649-8DD7CA38853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681" b="7749"/>
          <a:stretch/>
        </p:blipFill>
        <p:spPr>
          <a:xfrm>
            <a:off x="20" y="1282"/>
            <a:ext cx="12191980" cy="6856718"/>
          </a:xfrm>
          <a:prstGeom prst="rect">
            <a:avLst/>
          </a:prstGeom>
        </p:spPr>
      </p:pic>
    </p:spTree>
    <p:extLst>
      <p:ext uri="{BB962C8B-B14F-4D97-AF65-F5344CB8AC3E}">
        <p14:creationId xmlns:p14="http://schemas.microsoft.com/office/powerpoint/2010/main" val="4241661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17A0BF-3BBE-48D6-9467-68D01414AFE8}"/>
              </a:ext>
            </a:extLst>
          </p:cNvPr>
          <p:cNvSpPr txBox="1"/>
          <p:nvPr/>
        </p:nvSpPr>
        <p:spPr>
          <a:xfrm>
            <a:off x="1913945" y="-4148"/>
            <a:ext cx="7768114" cy="980653"/>
          </a:xfrm>
          <a:prstGeom prst="rect">
            <a:avLst/>
          </a:prstGeom>
          <a:solidFill>
            <a:schemeClr val="bg1"/>
          </a:solidFill>
        </p:spPr>
        <p:txBody>
          <a:bodyPr wrap="square" rtlCol="0" anchor="ctr">
            <a:spAutoFit/>
          </a:bodyPr>
          <a:lstStyle/>
          <a:p>
            <a:pPr algn="ctr"/>
            <a:endParaRPr lang="en-SG" sz="1924" b="1" dirty="0">
              <a:effectLst>
                <a:outerShdw blurRad="38100" dist="38100" dir="2700000" algn="tl">
                  <a:srgbClr val="000000">
                    <a:alpha val="43137"/>
                  </a:srgbClr>
                </a:outerShdw>
              </a:effectLst>
              <a:latin typeface="Arial Nova" panose="020B0604020202020204" pitchFamily="34" charset="0"/>
            </a:endParaRPr>
          </a:p>
          <a:p>
            <a:pPr algn="ctr"/>
            <a:r>
              <a:rPr lang="en-SG" sz="1924" b="1" dirty="0">
                <a:effectLst>
                  <a:outerShdw blurRad="38100" dist="38100" dir="2700000" algn="tl">
                    <a:srgbClr val="000000">
                      <a:alpha val="43137"/>
                    </a:srgbClr>
                  </a:outerShdw>
                </a:effectLst>
                <a:latin typeface="Arial Nova" panose="020B0604020202020204" pitchFamily="34" charset="0"/>
              </a:rPr>
              <a:t>Crowd control monitoring device for </a:t>
            </a:r>
          </a:p>
          <a:p>
            <a:pPr algn="ctr"/>
            <a:r>
              <a:rPr lang="en-SG" sz="1924" b="1" dirty="0">
                <a:effectLst>
                  <a:outerShdw blurRad="38100" dist="38100" dir="2700000" algn="tl">
                    <a:srgbClr val="000000">
                      <a:alpha val="43137"/>
                    </a:srgbClr>
                  </a:outerShdw>
                </a:effectLst>
                <a:latin typeface="Arial Nova" panose="020B0604020202020204" pitchFamily="34" charset="0"/>
              </a:rPr>
              <a:t>Food Court</a:t>
            </a:r>
          </a:p>
        </p:txBody>
      </p:sp>
      <p:graphicFrame>
        <p:nvGraphicFramePr>
          <p:cNvPr id="6" name="Table 6">
            <a:extLst>
              <a:ext uri="{FF2B5EF4-FFF2-40B4-BE49-F238E27FC236}">
                <a16:creationId xmlns:a16="http://schemas.microsoft.com/office/drawing/2014/main" id="{8C2C0488-FAD1-4AFD-982A-95723BDCA3E9}"/>
              </a:ext>
            </a:extLst>
          </p:cNvPr>
          <p:cNvGraphicFramePr>
            <a:graphicFrameLocks noGrp="1"/>
          </p:cNvGraphicFramePr>
          <p:nvPr>
            <p:extLst>
              <p:ext uri="{D42A27DB-BD31-4B8C-83A1-F6EECF244321}">
                <p14:modId xmlns:p14="http://schemas.microsoft.com/office/powerpoint/2010/main" val="2847722803"/>
              </p:ext>
            </p:extLst>
          </p:nvPr>
        </p:nvGraphicFramePr>
        <p:xfrm>
          <a:off x="607748" y="1075786"/>
          <a:ext cx="3179577" cy="857865"/>
        </p:xfrm>
        <a:graphic>
          <a:graphicData uri="http://schemas.openxmlformats.org/drawingml/2006/table">
            <a:tbl>
              <a:tblPr firstRow="1" bandRow="1">
                <a:tableStyleId>{7E9639D4-E3E2-4D34-9284-5A2195B3D0D7}</a:tableStyleId>
              </a:tblPr>
              <a:tblGrid>
                <a:gridCol w="3179577">
                  <a:extLst>
                    <a:ext uri="{9D8B030D-6E8A-4147-A177-3AD203B41FA5}">
                      <a16:colId xmlns:a16="http://schemas.microsoft.com/office/drawing/2014/main" val="4080345273"/>
                    </a:ext>
                  </a:extLst>
                </a:gridCol>
              </a:tblGrid>
              <a:tr h="247088">
                <a:tc>
                  <a:txBody>
                    <a:bodyPr/>
                    <a:lstStyle/>
                    <a:p>
                      <a:pPr algn="ctr"/>
                      <a:r>
                        <a:rPr lang="en-SG" sz="1300" dirty="0">
                          <a:effectLst/>
                        </a:rPr>
                        <a:t>Driving Question</a:t>
                      </a:r>
                      <a:endParaRPr lang="en-SG" sz="1300" b="1" dirty="0">
                        <a:solidFill>
                          <a:schemeClr val="bg1"/>
                        </a:solidFill>
                        <a:effectLst/>
                        <a:latin typeface="Arial Nova" panose="020B0604020202020204" pitchFamily="34" charset="0"/>
                      </a:endParaRPr>
                    </a:p>
                  </a:txBody>
                  <a:tcPr marL="14549" marR="14549" marT="7274" marB="7274" anchor="ctr">
                    <a:solidFill>
                      <a:schemeClr val="accent1">
                        <a:lumMod val="50000"/>
                      </a:schemeClr>
                    </a:solidFill>
                  </a:tcPr>
                </a:tc>
                <a:extLst>
                  <a:ext uri="{0D108BD9-81ED-4DB2-BD59-A6C34878D82A}">
                    <a16:rowId xmlns:a16="http://schemas.microsoft.com/office/drawing/2014/main" val="2864310329"/>
                  </a:ext>
                </a:extLst>
              </a:tr>
              <a:tr h="6107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400" dirty="0">
                          <a:latin typeface="Arial" panose="020B0604020202020204" pitchFamily="34" charset="0"/>
                          <a:cs typeface="Arial" panose="020B0604020202020204" pitchFamily="34" charset="0"/>
                        </a:rPr>
                        <a:t>How do we farm with low human intervention?</a:t>
                      </a:r>
                    </a:p>
                    <a:p>
                      <a:pPr algn="l"/>
                      <a:endParaRPr lang="en-SG" sz="900" b="0" dirty="0">
                        <a:solidFill>
                          <a:schemeClr val="tx1"/>
                        </a:solidFill>
                        <a:effectLst/>
                        <a:latin typeface="Arial Nova" panose="020B0604020202020204" pitchFamily="34" charset="0"/>
                      </a:endParaRPr>
                    </a:p>
                  </a:txBody>
                  <a:tcPr marL="14549" marR="14549" marT="7274" marB="7274">
                    <a:solidFill>
                      <a:schemeClr val="bg1"/>
                    </a:solidFill>
                  </a:tcPr>
                </a:tc>
                <a:extLst>
                  <a:ext uri="{0D108BD9-81ED-4DB2-BD59-A6C34878D82A}">
                    <a16:rowId xmlns:a16="http://schemas.microsoft.com/office/drawing/2014/main" val="2199592630"/>
                  </a:ext>
                </a:extLst>
              </a:tr>
            </a:tbl>
          </a:graphicData>
        </a:graphic>
      </p:graphicFrame>
      <p:pic>
        <p:nvPicPr>
          <p:cNvPr id="11" name="Picture 10" descr="A picture containing food&#10;&#10;Description automatically generated">
            <a:extLst>
              <a:ext uri="{FF2B5EF4-FFF2-40B4-BE49-F238E27FC236}">
                <a16:creationId xmlns:a16="http://schemas.microsoft.com/office/drawing/2014/main" id="{6BA658E6-C532-4711-940E-67A437FF6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946" y="243631"/>
            <a:ext cx="1153588" cy="244404"/>
          </a:xfrm>
          <a:prstGeom prst="rect">
            <a:avLst/>
          </a:prstGeom>
        </p:spPr>
      </p:pic>
      <p:pic>
        <p:nvPicPr>
          <p:cNvPr id="13" name="Picture 12" descr="A close up of a logo&#10;&#10;Description automatically generated">
            <a:extLst>
              <a:ext uri="{FF2B5EF4-FFF2-40B4-BE49-F238E27FC236}">
                <a16:creationId xmlns:a16="http://schemas.microsoft.com/office/drawing/2014/main" id="{D2999209-3180-4B73-9EB1-FAAFA8853D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7903" y="175058"/>
            <a:ext cx="1850152" cy="381549"/>
          </a:xfrm>
          <a:prstGeom prst="rect">
            <a:avLst/>
          </a:prstGeom>
        </p:spPr>
      </p:pic>
      <p:graphicFrame>
        <p:nvGraphicFramePr>
          <p:cNvPr id="14" name="Table 6">
            <a:extLst>
              <a:ext uri="{FF2B5EF4-FFF2-40B4-BE49-F238E27FC236}">
                <a16:creationId xmlns:a16="http://schemas.microsoft.com/office/drawing/2014/main" id="{24F87643-67F3-4949-8575-A5F4F20F1056}"/>
              </a:ext>
            </a:extLst>
          </p:cNvPr>
          <p:cNvGraphicFramePr>
            <a:graphicFrameLocks noGrp="1"/>
          </p:cNvGraphicFramePr>
          <p:nvPr>
            <p:extLst>
              <p:ext uri="{D42A27DB-BD31-4B8C-83A1-F6EECF244321}">
                <p14:modId xmlns:p14="http://schemas.microsoft.com/office/powerpoint/2010/main" val="2934183955"/>
              </p:ext>
            </p:extLst>
          </p:nvPr>
        </p:nvGraphicFramePr>
        <p:xfrm>
          <a:off x="4343627" y="988051"/>
          <a:ext cx="7768114" cy="947436"/>
        </p:xfrm>
        <a:graphic>
          <a:graphicData uri="http://schemas.openxmlformats.org/drawingml/2006/table">
            <a:tbl>
              <a:tblPr firstRow="1" bandRow="1">
                <a:tableStyleId>{7E9639D4-E3E2-4D34-9284-5A2195B3D0D7}</a:tableStyleId>
              </a:tblPr>
              <a:tblGrid>
                <a:gridCol w="7768114">
                  <a:extLst>
                    <a:ext uri="{9D8B030D-6E8A-4147-A177-3AD203B41FA5}">
                      <a16:colId xmlns:a16="http://schemas.microsoft.com/office/drawing/2014/main" val="4080345273"/>
                    </a:ext>
                  </a:extLst>
                </a:gridCol>
              </a:tblGrid>
              <a:tr h="247088">
                <a:tc>
                  <a:txBody>
                    <a:bodyPr/>
                    <a:lstStyle/>
                    <a:p>
                      <a:pPr algn="ctr"/>
                      <a:r>
                        <a:rPr lang="en-SG" sz="1300" dirty="0">
                          <a:effectLst/>
                        </a:rPr>
                        <a:t>Introduction</a:t>
                      </a:r>
                      <a:endParaRPr lang="en-SG" sz="1300" b="1" dirty="0">
                        <a:solidFill>
                          <a:schemeClr val="bg1"/>
                        </a:solidFill>
                        <a:effectLst/>
                        <a:latin typeface="Arial Nova" panose="020B0604020202020204" pitchFamily="34" charset="0"/>
                      </a:endParaRPr>
                    </a:p>
                  </a:txBody>
                  <a:tcPr marL="14549" marR="14549" marT="7274" marB="7274" anchor="ctr">
                    <a:solidFill>
                      <a:schemeClr val="accent1">
                        <a:lumMod val="50000"/>
                      </a:schemeClr>
                    </a:solidFill>
                  </a:tcPr>
                </a:tc>
                <a:extLst>
                  <a:ext uri="{0D108BD9-81ED-4DB2-BD59-A6C34878D82A}">
                    <a16:rowId xmlns:a16="http://schemas.microsoft.com/office/drawing/2014/main" val="2864310329"/>
                  </a:ext>
                </a:extLst>
              </a:tr>
              <a:tr h="6107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200" dirty="0">
                          <a:latin typeface="Arial" panose="020B0604020202020204" pitchFamily="34" charset="0"/>
                          <a:cs typeface="Arial" panose="020B0604020202020204" pitchFamily="34" charset="0"/>
                        </a:rPr>
                        <a:t>The </a:t>
                      </a:r>
                      <a:r>
                        <a:rPr lang="en-SG" sz="1200" dirty="0" err="1">
                          <a:latin typeface="Arial" panose="020B0604020202020204" pitchFamily="34" charset="0"/>
                          <a:cs typeface="Arial" panose="020B0604020202020204" pitchFamily="34" charset="0"/>
                        </a:rPr>
                        <a:t>EcoHouse</a:t>
                      </a:r>
                      <a:r>
                        <a:rPr lang="en-SG" sz="1200" dirty="0">
                          <a:latin typeface="Arial" panose="020B0604020202020204" pitchFamily="34" charset="0"/>
                          <a:cs typeface="Arial" panose="020B0604020202020204" pitchFamily="34" charset="0"/>
                        </a:rPr>
                        <a:t> is a mini greenhouse with a multitude of sensors it assist and manage the growth of the plant it contains as it has self-watering and self lighting functions to enable the plant contained inside it of it to grow in optimal conditions at all times.</a:t>
                      </a:r>
                      <a:endParaRPr lang="en-SG" sz="1200" dirty="0"/>
                    </a:p>
                    <a:p>
                      <a:pPr algn="l"/>
                      <a:endParaRPr lang="en-SG" sz="900" b="0" dirty="0">
                        <a:solidFill>
                          <a:schemeClr val="tx1"/>
                        </a:solidFill>
                        <a:effectLst/>
                        <a:latin typeface="Arial Nova" panose="020B0604020202020204" pitchFamily="34" charset="0"/>
                      </a:endParaRPr>
                    </a:p>
                  </a:txBody>
                  <a:tcPr marL="14549" marR="14549" marT="7274" marB="7274">
                    <a:solidFill>
                      <a:schemeClr val="bg1"/>
                    </a:solidFill>
                  </a:tcPr>
                </a:tc>
                <a:extLst>
                  <a:ext uri="{0D108BD9-81ED-4DB2-BD59-A6C34878D82A}">
                    <a16:rowId xmlns:a16="http://schemas.microsoft.com/office/drawing/2014/main" val="2199592630"/>
                  </a:ext>
                </a:extLst>
              </a:tr>
            </a:tbl>
          </a:graphicData>
        </a:graphic>
      </p:graphicFrame>
      <p:graphicFrame>
        <p:nvGraphicFramePr>
          <p:cNvPr id="15" name="Table 6">
            <a:extLst>
              <a:ext uri="{FF2B5EF4-FFF2-40B4-BE49-F238E27FC236}">
                <a16:creationId xmlns:a16="http://schemas.microsoft.com/office/drawing/2014/main" id="{2C7C37E4-75EC-40CE-BA5D-B658DA8BDB2D}"/>
              </a:ext>
            </a:extLst>
          </p:cNvPr>
          <p:cNvGraphicFramePr>
            <a:graphicFrameLocks noGrp="1"/>
          </p:cNvGraphicFramePr>
          <p:nvPr>
            <p:extLst>
              <p:ext uri="{D42A27DB-BD31-4B8C-83A1-F6EECF244321}">
                <p14:modId xmlns:p14="http://schemas.microsoft.com/office/powerpoint/2010/main" val="1860749855"/>
              </p:ext>
            </p:extLst>
          </p:nvPr>
        </p:nvGraphicFramePr>
        <p:xfrm>
          <a:off x="607748" y="2030483"/>
          <a:ext cx="5592205" cy="2396621"/>
        </p:xfrm>
        <a:graphic>
          <a:graphicData uri="http://schemas.openxmlformats.org/drawingml/2006/table">
            <a:tbl>
              <a:tblPr firstRow="1" bandRow="1">
                <a:tableStyleId>{7E9639D4-E3E2-4D34-9284-5A2195B3D0D7}</a:tableStyleId>
              </a:tblPr>
              <a:tblGrid>
                <a:gridCol w="5592205">
                  <a:extLst>
                    <a:ext uri="{9D8B030D-6E8A-4147-A177-3AD203B41FA5}">
                      <a16:colId xmlns:a16="http://schemas.microsoft.com/office/drawing/2014/main" val="4080345273"/>
                    </a:ext>
                  </a:extLst>
                </a:gridCol>
              </a:tblGrid>
              <a:tr h="321647">
                <a:tc>
                  <a:txBody>
                    <a:bodyPr/>
                    <a:lstStyle/>
                    <a:p>
                      <a:pPr algn="ctr"/>
                      <a:r>
                        <a:rPr lang="en-SG" sz="1300" dirty="0">
                          <a:effectLst/>
                        </a:rPr>
                        <a:t>Block Diagram</a:t>
                      </a:r>
                      <a:endParaRPr lang="en-SG" sz="1300" b="1" dirty="0">
                        <a:solidFill>
                          <a:schemeClr val="bg1"/>
                        </a:solidFill>
                        <a:effectLst/>
                        <a:latin typeface="Arial Nova" panose="020B0604020202020204" pitchFamily="34" charset="0"/>
                      </a:endParaRPr>
                    </a:p>
                  </a:txBody>
                  <a:tcPr marL="14549" marR="14549" marT="7274" marB="7274" anchor="ctr">
                    <a:solidFill>
                      <a:schemeClr val="accent1">
                        <a:lumMod val="50000"/>
                      </a:schemeClr>
                    </a:solidFill>
                  </a:tcPr>
                </a:tc>
                <a:extLst>
                  <a:ext uri="{0D108BD9-81ED-4DB2-BD59-A6C34878D82A}">
                    <a16:rowId xmlns:a16="http://schemas.microsoft.com/office/drawing/2014/main" val="2864310329"/>
                  </a:ext>
                </a:extLst>
              </a:tr>
              <a:tr h="2074974">
                <a:tc>
                  <a:txBody>
                    <a:bodyPr/>
                    <a:lstStyle/>
                    <a:p>
                      <a:pPr algn="l"/>
                      <a:endParaRPr lang="en-SG" sz="900" b="0" dirty="0">
                        <a:solidFill>
                          <a:schemeClr val="bg1"/>
                        </a:solidFill>
                        <a:effectLst/>
                        <a:latin typeface="Arial Nova" panose="020B0604020202020204" pitchFamily="34" charset="0"/>
                      </a:endParaRPr>
                    </a:p>
                  </a:txBody>
                  <a:tcPr marL="14549" marR="14549" marT="7274" marB="7274">
                    <a:solidFill>
                      <a:schemeClr val="bg1"/>
                    </a:solidFill>
                  </a:tcPr>
                </a:tc>
                <a:extLst>
                  <a:ext uri="{0D108BD9-81ED-4DB2-BD59-A6C34878D82A}">
                    <a16:rowId xmlns:a16="http://schemas.microsoft.com/office/drawing/2014/main" val="2199592630"/>
                  </a:ext>
                </a:extLst>
              </a:tr>
            </a:tbl>
          </a:graphicData>
        </a:graphic>
      </p:graphicFrame>
      <p:graphicFrame>
        <p:nvGraphicFramePr>
          <p:cNvPr id="16" name="Table 6">
            <a:extLst>
              <a:ext uri="{FF2B5EF4-FFF2-40B4-BE49-F238E27FC236}">
                <a16:creationId xmlns:a16="http://schemas.microsoft.com/office/drawing/2014/main" id="{4297E68C-9411-49F3-8B06-074A87E050B3}"/>
              </a:ext>
            </a:extLst>
          </p:cNvPr>
          <p:cNvGraphicFramePr>
            <a:graphicFrameLocks noGrp="1"/>
          </p:cNvGraphicFramePr>
          <p:nvPr>
            <p:extLst>
              <p:ext uri="{D42A27DB-BD31-4B8C-83A1-F6EECF244321}">
                <p14:modId xmlns:p14="http://schemas.microsoft.com/office/powerpoint/2010/main" val="3814107573"/>
              </p:ext>
            </p:extLst>
          </p:nvPr>
        </p:nvGraphicFramePr>
        <p:xfrm>
          <a:off x="607748" y="4451424"/>
          <a:ext cx="5592205" cy="2396622"/>
        </p:xfrm>
        <a:graphic>
          <a:graphicData uri="http://schemas.openxmlformats.org/drawingml/2006/table">
            <a:tbl>
              <a:tblPr firstRow="1" bandRow="1">
                <a:tableStyleId>{7E9639D4-E3E2-4D34-9284-5A2195B3D0D7}</a:tableStyleId>
              </a:tblPr>
              <a:tblGrid>
                <a:gridCol w="5592205">
                  <a:extLst>
                    <a:ext uri="{9D8B030D-6E8A-4147-A177-3AD203B41FA5}">
                      <a16:colId xmlns:a16="http://schemas.microsoft.com/office/drawing/2014/main" val="4080345273"/>
                    </a:ext>
                  </a:extLst>
                </a:gridCol>
              </a:tblGrid>
              <a:tr h="378464">
                <a:tc>
                  <a:txBody>
                    <a:bodyPr/>
                    <a:lstStyle/>
                    <a:p>
                      <a:pPr algn="ctr"/>
                      <a:r>
                        <a:rPr lang="en-SG" sz="1300" dirty="0">
                          <a:effectLst/>
                        </a:rPr>
                        <a:t>Circuit Design</a:t>
                      </a:r>
                      <a:endParaRPr lang="en-SG" sz="1300" b="1" dirty="0">
                        <a:solidFill>
                          <a:schemeClr val="bg1"/>
                        </a:solidFill>
                        <a:effectLst/>
                        <a:latin typeface="Arial Nova" panose="020B0604020202020204" pitchFamily="34" charset="0"/>
                      </a:endParaRPr>
                    </a:p>
                  </a:txBody>
                  <a:tcPr marL="14549" marR="14549" marT="7274" marB="7274" anchor="ctr">
                    <a:solidFill>
                      <a:schemeClr val="accent1">
                        <a:lumMod val="50000"/>
                      </a:schemeClr>
                    </a:solidFill>
                  </a:tcPr>
                </a:tc>
                <a:extLst>
                  <a:ext uri="{0D108BD9-81ED-4DB2-BD59-A6C34878D82A}">
                    <a16:rowId xmlns:a16="http://schemas.microsoft.com/office/drawing/2014/main" val="2864310329"/>
                  </a:ext>
                </a:extLst>
              </a:tr>
              <a:tr h="2018158">
                <a:tc>
                  <a:txBody>
                    <a:bodyPr/>
                    <a:lstStyle/>
                    <a:p>
                      <a:pPr algn="l"/>
                      <a:endParaRPr lang="en-SG" sz="900" b="0" dirty="0">
                        <a:solidFill>
                          <a:schemeClr val="bg1"/>
                        </a:solidFill>
                        <a:effectLst/>
                        <a:latin typeface="Arial Nova" panose="020B0604020202020204" pitchFamily="34" charset="0"/>
                      </a:endParaRPr>
                    </a:p>
                  </a:txBody>
                  <a:tcPr marL="14549" marR="14549" marT="7274" marB="7274">
                    <a:solidFill>
                      <a:schemeClr val="bg1"/>
                    </a:solidFill>
                  </a:tcPr>
                </a:tc>
                <a:extLst>
                  <a:ext uri="{0D108BD9-81ED-4DB2-BD59-A6C34878D82A}">
                    <a16:rowId xmlns:a16="http://schemas.microsoft.com/office/drawing/2014/main" val="2199592630"/>
                  </a:ext>
                </a:extLst>
              </a:tr>
            </a:tbl>
          </a:graphicData>
        </a:graphic>
      </p:graphicFrame>
      <p:graphicFrame>
        <p:nvGraphicFramePr>
          <p:cNvPr id="17" name="Table 6">
            <a:extLst>
              <a:ext uri="{FF2B5EF4-FFF2-40B4-BE49-F238E27FC236}">
                <a16:creationId xmlns:a16="http://schemas.microsoft.com/office/drawing/2014/main" id="{DE323425-EDA7-4EEC-A3BB-89D06CA7BD0C}"/>
              </a:ext>
            </a:extLst>
          </p:cNvPr>
          <p:cNvGraphicFramePr>
            <a:graphicFrameLocks noGrp="1"/>
          </p:cNvGraphicFramePr>
          <p:nvPr>
            <p:extLst>
              <p:ext uri="{D42A27DB-BD31-4B8C-83A1-F6EECF244321}">
                <p14:modId xmlns:p14="http://schemas.microsoft.com/office/powerpoint/2010/main" val="1480436398"/>
              </p:ext>
            </p:extLst>
          </p:nvPr>
        </p:nvGraphicFramePr>
        <p:xfrm>
          <a:off x="6543921" y="2444316"/>
          <a:ext cx="5502303" cy="4034124"/>
        </p:xfrm>
        <a:graphic>
          <a:graphicData uri="http://schemas.openxmlformats.org/drawingml/2006/table">
            <a:tbl>
              <a:tblPr firstRow="1" bandRow="1">
                <a:tableStyleId>{7E9639D4-E3E2-4D34-9284-5A2195B3D0D7}</a:tableStyleId>
              </a:tblPr>
              <a:tblGrid>
                <a:gridCol w="5502303">
                  <a:extLst>
                    <a:ext uri="{9D8B030D-6E8A-4147-A177-3AD203B41FA5}">
                      <a16:colId xmlns:a16="http://schemas.microsoft.com/office/drawing/2014/main" val="4080345273"/>
                    </a:ext>
                  </a:extLst>
                </a:gridCol>
              </a:tblGrid>
              <a:tr h="279628">
                <a:tc>
                  <a:txBody>
                    <a:bodyPr/>
                    <a:lstStyle/>
                    <a:p>
                      <a:pPr algn="ctr"/>
                      <a:r>
                        <a:rPr lang="en-SG" sz="1300" dirty="0">
                          <a:effectLst/>
                        </a:rPr>
                        <a:t>Program Flow Chart</a:t>
                      </a:r>
                      <a:endParaRPr lang="en-SG" sz="1300" b="1" dirty="0">
                        <a:solidFill>
                          <a:schemeClr val="bg1"/>
                        </a:solidFill>
                        <a:effectLst/>
                        <a:latin typeface="Arial Nova" panose="020B0604020202020204" pitchFamily="34" charset="0"/>
                      </a:endParaRPr>
                    </a:p>
                  </a:txBody>
                  <a:tcPr marL="14549" marR="14549" marT="7274" marB="7274" anchor="ctr">
                    <a:solidFill>
                      <a:schemeClr val="accent1">
                        <a:lumMod val="50000"/>
                      </a:schemeClr>
                    </a:solidFill>
                  </a:tcPr>
                </a:tc>
                <a:extLst>
                  <a:ext uri="{0D108BD9-81ED-4DB2-BD59-A6C34878D82A}">
                    <a16:rowId xmlns:a16="http://schemas.microsoft.com/office/drawing/2014/main" val="2864310329"/>
                  </a:ext>
                </a:extLst>
              </a:tr>
              <a:tr h="3754496">
                <a:tc>
                  <a:txBody>
                    <a:bodyPr/>
                    <a:lstStyle/>
                    <a:p>
                      <a:pPr algn="l"/>
                      <a:r>
                        <a:rPr lang="en-SG" sz="900" b="0" dirty="0">
                          <a:solidFill>
                            <a:schemeClr val="bg1"/>
                          </a:solidFill>
                          <a:effectLst/>
                          <a:latin typeface="Arial Nova" panose="020B0604020202020204" pitchFamily="34" charset="0"/>
                        </a:rPr>
                        <a:t>https://doayee.co.uk/wp-content/uploads/2019/01/Flowchart.png</a:t>
                      </a:r>
                    </a:p>
                  </a:txBody>
                  <a:tcPr marL="14549" marR="14549" marT="7274" marB="7274">
                    <a:solidFill>
                      <a:schemeClr val="bg1"/>
                    </a:solidFill>
                  </a:tcPr>
                </a:tc>
                <a:extLst>
                  <a:ext uri="{0D108BD9-81ED-4DB2-BD59-A6C34878D82A}">
                    <a16:rowId xmlns:a16="http://schemas.microsoft.com/office/drawing/2014/main" val="2199592630"/>
                  </a:ext>
                </a:extLst>
              </a:tr>
            </a:tbl>
          </a:graphicData>
        </a:graphic>
      </p:graphicFrame>
      <p:sp>
        <p:nvSpPr>
          <p:cNvPr id="5" name="TextBox 4">
            <a:extLst>
              <a:ext uri="{FF2B5EF4-FFF2-40B4-BE49-F238E27FC236}">
                <a16:creationId xmlns:a16="http://schemas.microsoft.com/office/drawing/2014/main" id="{69039DEE-8E87-4A4E-BDA8-F6DA0F4E0D99}"/>
              </a:ext>
            </a:extLst>
          </p:cNvPr>
          <p:cNvSpPr txBox="1"/>
          <p:nvPr/>
        </p:nvSpPr>
        <p:spPr>
          <a:xfrm>
            <a:off x="306636" y="482076"/>
            <a:ext cx="3242859" cy="738664"/>
          </a:xfrm>
          <a:prstGeom prst="rect">
            <a:avLst/>
          </a:prstGeom>
          <a:noFill/>
        </p:spPr>
        <p:txBody>
          <a:bodyPr wrap="square" rtlCol="0">
            <a:spAutoFit/>
          </a:bodyPr>
          <a:lstStyle/>
          <a:p>
            <a:r>
              <a:rPr lang="en-SG" sz="1400" dirty="0"/>
              <a:t>Team Members(Group XX):Christian Tan, Adam Ilhan, Zhang Hong Rui</a:t>
            </a:r>
          </a:p>
          <a:p>
            <a:r>
              <a:rPr lang="en-SG" sz="1400" dirty="0"/>
              <a:t>		</a:t>
            </a:r>
          </a:p>
        </p:txBody>
      </p:sp>
      <p:pic>
        <p:nvPicPr>
          <p:cNvPr id="10" name="Picture 9" descr="Diagram&#10;&#10;Description automatically generated">
            <a:extLst>
              <a:ext uri="{FF2B5EF4-FFF2-40B4-BE49-F238E27FC236}">
                <a16:creationId xmlns:a16="http://schemas.microsoft.com/office/drawing/2014/main" id="{FA7C0942-57DD-4F82-932E-069EBF41A7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5876" y="2729265"/>
            <a:ext cx="5478392" cy="3749175"/>
          </a:xfrm>
          <a:prstGeom prst="rect">
            <a:avLst/>
          </a:prstGeom>
        </p:spPr>
      </p:pic>
      <p:pic>
        <p:nvPicPr>
          <p:cNvPr id="18" name="Picture 17" descr="Diagram&#10;&#10;Description automatically generated">
            <a:extLst>
              <a:ext uri="{FF2B5EF4-FFF2-40B4-BE49-F238E27FC236}">
                <a16:creationId xmlns:a16="http://schemas.microsoft.com/office/drawing/2014/main" id="{2D222494-E544-468C-B15B-E6129B803C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792" y="4823157"/>
            <a:ext cx="5579162" cy="1918114"/>
          </a:xfrm>
          <a:prstGeom prst="rect">
            <a:avLst/>
          </a:prstGeom>
        </p:spPr>
      </p:pic>
      <p:pic>
        <p:nvPicPr>
          <p:cNvPr id="3" name="Picture 2" descr="Diagram&#10;&#10;Description automatically generated">
            <a:extLst>
              <a:ext uri="{FF2B5EF4-FFF2-40B4-BE49-F238E27FC236}">
                <a16:creationId xmlns:a16="http://schemas.microsoft.com/office/drawing/2014/main" id="{ED5D7441-D9A2-495B-B680-838513505C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747" y="2366930"/>
            <a:ext cx="5592205" cy="2060173"/>
          </a:xfrm>
          <a:prstGeom prst="rect">
            <a:avLst/>
          </a:prstGeom>
        </p:spPr>
      </p:pic>
    </p:spTree>
    <p:extLst>
      <p:ext uri="{BB962C8B-B14F-4D97-AF65-F5344CB8AC3E}">
        <p14:creationId xmlns:p14="http://schemas.microsoft.com/office/powerpoint/2010/main" val="4340386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TotalTime>
  <Words>393</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Nova</vt:lpstr>
      <vt:lpstr>Calibri</vt:lpstr>
      <vt:lpstr>Calibri Light</vt:lpstr>
      <vt:lpstr>Office Theme</vt:lpstr>
      <vt:lpstr>Project: The EcoHouse</vt:lpstr>
      <vt:lpstr>PowerPoint Presentation</vt:lpstr>
      <vt:lpstr>Research/ Background</vt:lpstr>
      <vt:lpstr>Overview Block diagram of your project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Christian Tan</cp:lastModifiedBy>
  <cp:revision>22</cp:revision>
  <dcterms:created xsi:type="dcterms:W3CDTF">2021-01-12T09:08:08Z</dcterms:created>
  <dcterms:modified xsi:type="dcterms:W3CDTF">2022-02-08T03:28:45Z</dcterms:modified>
</cp:coreProperties>
</file>