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10287000" cx="18288000"/>
  <p:notesSz cx="6858000" cy="9144000"/>
  <p:embeddedFontLst>
    <p:embeddedFont>
      <p:font typeface="Libre Franklin"/>
      <p:regular r:id="rId50"/>
      <p:bold r:id="rId51"/>
      <p:italic r:id="rId52"/>
      <p:boldItalic r:id="rId53"/>
    </p:embeddedFont>
    <p:embeddedFont>
      <p:font typeface="Roboto"/>
      <p:regular r:id="rId54"/>
      <p:bold r:id="rId55"/>
      <p:italic r:id="rId56"/>
      <p:boldItalic r:id="rId57"/>
    </p:embeddedFont>
    <p:embeddedFont>
      <p:font typeface="Libre Franklin Thin"/>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62" roundtripDataSignature="AMtx7miLiYesya0KMhoGzsqj09/WpjUV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93C6ACE-8CAC-449F-9668-BA607E2941C5}">
  <a:tblStyle styleId="{F93C6ACE-8CAC-449F-9668-BA607E2941C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customschemas.google.com/relationships/presentationmetadata" Target="metadata"/><Relationship Id="rId61" Type="http://schemas.openxmlformats.org/officeDocument/2006/relationships/font" Target="fonts/LibreFranklinThin-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LibreFranklinThin-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ibreFranklin-bold.fntdata"/><Relationship Id="rId50" Type="http://schemas.openxmlformats.org/officeDocument/2006/relationships/font" Target="fonts/LibreFranklin-regular.fntdata"/><Relationship Id="rId53" Type="http://schemas.openxmlformats.org/officeDocument/2006/relationships/font" Target="fonts/LibreFranklin-boldItalic.fntdata"/><Relationship Id="rId52" Type="http://schemas.openxmlformats.org/officeDocument/2006/relationships/font" Target="fonts/LibreFranklin-italic.fntdata"/><Relationship Id="rId11" Type="http://schemas.openxmlformats.org/officeDocument/2006/relationships/slide" Target="slides/slide5.xml"/><Relationship Id="rId55" Type="http://schemas.openxmlformats.org/officeDocument/2006/relationships/font" Target="fonts/Roboto-bold.fntdata"/><Relationship Id="rId10" Type="http://schemas.openxmlformats.org/officeDocument/2006/relationships/slide" Target="slides/slide4.xml"/><Relationship Id="rId54" Type="http://schemas.openxmlformats.org/officeDocument/2006/relationships/font" Target="fonts/Roboto-regular.fntdata"/><Relationship Id="rId13" Type="http://schemas.openxmlformats.org/officeDocument/2006/relationships/slide" Target="slides/slide7.xml"/><Relationship Id="rId57" Type="http://schemas.openxmlformats.org/officeDocument/2006/relationships/font" Target="fonts/Roboto-boldItalic.fntdata"/><Relationship Id="rId12" Type="http://schemas.openxmlformats.org/officeDocument/2006/relationships/slide" Target="slides/slide6.xml"/><Relationship Id="rId56" Type="http://schemas.openxmlformats.org/officeDocument/2006/relationships/font" Target="fonts/Roboto-italic.fntdata"/><Relationship Id="rId15" Type="http://schemas.openxmlformats.org/officeDocument/2006/relationships/slide" Target="slides/slide9.xml"/><Relationship Id="rId59" Type="http://schemas.openxmlformats.org/officeDocument/2006/relationships/font" Target="fonts/LibreFranklinThin-bold.fntdata"/><Relationship Id="rId14" Type="http://schemas.openxmlformats.org/officeDocument/2006/relationships/slide" Target="slides/slide8.xml"/><Relationship Id="rId58" Type="http://schemas.openxmlformats.org/officeDocument/2006/relationships/font" Target="fonts/LibreFranklinThin-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132" name="Google Shape;13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968418f60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g968418f60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968418f60f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g968418f60f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968418f60f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g968418f60f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968418f60f_0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260" name="Google Shape;260;g968418f60f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968418f60f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g968418f60f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968418f60f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281" name="Google Shape;281;g968418f60f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9b403087d9_4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303" name="Google Shape;303;g9b403087d9_4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9b403087d9_23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315" name="Google Shape;315;g9b403087d9_23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99f446306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g99f446306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968418f60f_0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g968418f60f_0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535fb7040d_0_2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g535fb7040d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535fb7040d_0_2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g535fb7040d_0_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9b403087d9_26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396" name="Google Shape;396;g9b403087d9_26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9b403087d9_26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410" name="Google Shape;410;g9b403087d9_26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535fb7040d_0_3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4" name="Google Shape;424;g535fb7040d_0_3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9b403087d9_26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438" name="Google Shape;438;g9b403087d9_26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535fb7040d_0_3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452" name="Google Shape;452;g535fb7040d_0_3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9b403087d9_26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465" name="Google Shape;465;g9b403087d9_26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9b403087d9_26_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479" name="Google Shape;479;g9b403087d9_26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9b403087d9_26_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493" name="Google Shape;493;g9b403087d9_26_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9943bbdbf6_1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507" name="Google Shape;507;g9943bbdbf6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968418f60f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Austin</a:t>
            </a:r>
            <a:endParaRPr/>
          </a:p>
        </p:txBody>
      </p:sp>
      <p:sp>
        <p:nvSpPr>
          <p:cNvPr id="521" name="Google Shape;521;g968418f60f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9a4a86c341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Austin</a:t>
            </a:r>
            <a:endParaRPr/>
          </a:p>
        </p:txBody>
      </p:sp>
      <p:sp>
        <p:nvSpPr>
          <p:cNvPr id="554" name="Google Shape;554;g9a4a86c341_4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9a4a86c341_4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Austin</a:t>
            </a:r>
            <a:endParaRPr/>
          </a:p>
        </p:txBody>
      </p:sp>
      <p:sp>
        <p:nvSpPr>
          <p:cNvPr id="578" name="Google Shape;578;g9a4a86c341_4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94383a56d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595" name="Google Shape;595;g94383a56d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9b403087d9_23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616" name="Google Shape;616;g9b403087d9_23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9b403087d9_31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631" name="Google Shape;631;g9b403087d9_31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9b403087d9_31_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647" name="Google Shape;647;g9b403087d9_31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9b403087d9_3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Jesse</a:t>
            </a:r>
            <a:endParaRPr/>
          </a:p>
          <a:p>
            <a:pPr indent="0" lvl="0" marL="0" rtl="0" algn="l">
              <a:lnSpc>
                <a:spcPct val="100000"/>
              </a:lnSpc>
              <a:spcBef>
                <a:spcPts val="0"/>
              </a:spcBef>
              <a:spcAft>
                <a:spcPts val="0"/>
              </a:spcAft>
              <a:buSzPts val="1400"/>
              <a:buNone/>
            </a:pPr>
            <a:r>
              <a:t/>
            </a:r>
            <a:endParaRPr/>
          </a:p>
        </p:txBody>
      </p:sp>
      <p:sp>
        <p:nvSpPr>
          <p:cNvPr id="662" name="Google Shape;662;g9b403087d9_3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9b403087d9_26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2" name="Google Shape;682;g9b403087d9_26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968418f60f_0_5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0" name="Google Shape;690;g968418f60f_0_5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968418f60f_0_2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1" name="Google Shape;711;g968418f60f_0_2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968418f60f_0_3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8" name="Google Shape;728;g968418f60f_0_3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968418f60f_0_4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2" name="Google Shape;812;g968418f60f_0_4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535fc9e4dd_0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0" name="Google Shape;830;g535fc9e4dd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968418f60f_0_6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Austin</a:t>
            </a:r>
            <a:endParaRPr/>
          </a:p>
          <a:p>
            <a:pPr indent="0" lvl="0" marL="0" rtl="0" algn="l">
              <a:lnSpc>
                <a:spcPct val="100000"/>
              </a:lnSpc>
              <a:spcBef>
                <a:spcPts val="0"/>
              </a:spcBef>
              <a:spcAft>
                <a:spcPts val="0"/>
              </a:spcAft>
              <a:buSzPts val="1400"/>
              <a:buNone/>
            </a:pPr>
            <a:r>
              <a:t/>
            </a:r>
            <a:endParaRPr/>
          </a:p>
        </p:txBody>
      </p:sp>
      <p:sp>
        <p:nvSpPr>
          <p:cNvPr id="849" name="Google Shape;849;g968418f60f_0_6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929c52e0f2_2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3" name="Google Shape;873;g929c52e0f2_2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3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3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3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3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3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9"/>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3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1"/>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1"/>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7.png"/><Relationship Id="rId11" Type="http://schemas.openxmlformats.org/officeDocument/2006/relationships/image" Target="../media/image21.png"/><Relationship Id="rId10" Type="http://schemas.openxmlformats.org/officeDocument/2006/relationships/image" Target="../media/image23.jpg"/><Relationship Id="rId12" Type="http://schemas.openxmlformats.org/officeDocument/2006/relationships/image" Target="../media/image22.png"/><Relationship Id="rId9" Type="http://schemas.openxmlformats.org/officeDocument/2006/relationships/image" Target="../media/image20.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18.png"/><Relationship Id="rId8"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0.jpg"/><Relationship Id="rId4" Type="http://schemas.openxmlformats.org/officeDocument/2006/relationships/image" Target="../media/image34.png"/><Relationship Id="rId5"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7.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2.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1.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4.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0.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9.jpg"/><Relationship Id="rId4" Type="http://schemas.openxmlformats.org/officeDocument/2006/relationships/image" Target="../media/image51.png"/><Relationship Id="rId5"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8.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drive.google.com/file/d/14YGWXwfr0Rgm8DgHS2Al8c868urR_VQ0/view" TargetMode="Externa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drive.google.com/file/d/12Dc0ZW3JCWN1QLDE9a6e50okPlNIXEMF/view" TargetMode="Externa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5.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4.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5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87" name="Shape 87"/>
        <p:cNvGrpSpPr/>
        <p:nvPr/>
      </p:nvGrpSpPr>
      <p:grpSpPr>
        <a:xfrm>
          <a:off x="0" y="0"/>
          <a:ext cx="0" cy="0"/>
          <a:chOff x="0" y="0"/>
          <a:chExt cx="0" cy="0"/>
        </a:xfrm>
      </p:grpSpPr>
      <p:sp>
        <p:nvSpPr>
          <p:cNvPr id="88" name="Google Shape;88;p1"/>
          <p:cNvSpPr/>
          <p:nvPr/>
        </p:nvSpPr>
        <p:spPr>
          <a:xfrm>
            <a:off x="7542625" y="-1863300"/>
            <a:ext cx="13375449" cy="14013601"/>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9" name="Google Shape;89;p1"/>
          <p:cNvGrpSpPr/>
          <p:nvPr/>
        </p:nvGrpSpPr>
        <p:grpSpPr>
          <a:xfrm>
            <a:off x="11565420" y="1028700"/>
            <a:ext cx="5253379" cy="10676562"/>
            <a:chOff x="0" y="0"/>
            <a:chExt cx="5000993" cy="10163632"/>
          </a:xfrm>
        </p:grpSpPr>
        <p:sp>
          <p:nvSpPr>
            <p:cNvPr id="90" name="Google Shape;90;p1"/>
            <p:cNvSpPr/>
            <p:nvPr/>
          </p:nvSpPr>
          <p:spPr>
            <a:xfrm>
              <a:off x="0" y="0"/>
              <a:ext cx="5000993" cy="10163632"/>
            </a:xfrm>
            <a:custGeom>
              <a:rect b="b" l="l" r="r" t="t"/>
              <a:pathLst>
                <a:path extrusionOk="0" h="10163632" w="5000993">
                  <a:moveTo>
                    <a:pt x="0" y="0"/>
                  </a:moveTo>
                  <a:lnTo>
                    <a:pt x="5000993" y="0"/>
                  </a:lnTo>
                  <a:lnTo>
                    <a:pt x="5000993" y="10163632"/>
                  </a:lnTo>
                  <a:lnTo>
                    <a:pt x="0" y="10163632"/>
                  </a:lnTo>
                  <a:close/>
                </a:path>
              </a:pathLst>
            </a:custGeom>
            <a:blipFill rotWithShape="1">
              <a:blip r:embed="rId3">
                <a:alphaModFix/>
              </a:blip>
              <a:stretch>
                <a:fillRect b="0" l="-41" r="-32" t="0"/>
              </a:stretch>
            </a:blipFill>
            <a:ln>
              <a:noFill/>
            </a:ln>
          </p:spPr>
        </p:sp>
        <p:sp>
          <p:nvSpPr>
            <p:cNvPr id="91" name="Google Shape;91;p1"/>
            <p:cNvSpPr/>
            <p:nvPr/>
          </p:nvSpPr>
          <p:spPr>
            <a:xfrm>
              <a:off x="338760" y="288798"/>
              <a:ext cx="4330776" cy="9398000"/>
            </a:xfrm>
            <a:custGeom>
              <a:rect b="b" l="l" r="r" t="t"/>
              <a:pathLst>
                <a:path extrusionOk="0" h="9398000" w="4330776">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rotWithShape="1">
              <a:blip r:embed="rId4">
                <a:alphaModFix/>
              </a:blip>
              <a:stretch>
                <a:fillRect b="4687" l="-43872" r="-44009" t="2837"/>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2" name="Google Shape;92;p1"/>
          <p:cNvGrpSpPr/>
          <p:nvPr/>
        </p:nvGrpSpPr>
        <p:grpSpPr>
          <a:xfrm>
            <a:off x="93399" y="3122168"/>
            <a:ext cx="14919851" cy="4042695"/>
            <a:chOff x="0" y="0"/>
            <a:chExt cx="19893135" cy="5390260"/>
          </a:xfrm>
        </p:grpSpPr>
        <p:sp>
          <p:nvSpPr>
            <p:cNvPr id="93" name="Google Shape;93;p1"/>
            <p:cNvSpPr txBox="1"/>
            <p:nvPr/>
          </p:nvSpPr>
          <p:spPr>
            <a:xfrm>
              <a:off x="0" y="0"/>
              <a:ext cx="19893135" cy="22263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1000"/>
                <a:buFont typeface="Arial"/>
                <a:buNone/>
              </a:pPr>
              <a:r>
                <a:rPr b="1" i="0" lang="en-US" sz="11000" u="none" cap="none" strike="noStrike">
                  <a:solidFill>
                    <a:srgbClr val="1F15C7"/>
                  </a:solidFill>
                  <a:latin typeface="Libre Franklin"/>
                  <a:ea typeface="Libre Franklin"/>
                  <a:cs typeface="Libre Franklin"/>
                  <a:sym typeface="Libre Franklin"/>
                </a:rPr>
                <a:t>VALE</a:t>
              </a:r>
              <a:endParaRPr b="0" i="0" sz="1400" u="none" cap="none" strike="noStrike">
                <a:solidFill>
                  <a:srgbClr val="1F15C7"/>
                </a:solidFill>
                <a:latin typeface="Arial"/>
                <a:ea typeface="Arial"/>
                <a:cs typeface="Arial"/>
                <a:sym typeface="Arial"/>
              </a:endParaRPr>
            </a:p>
          </p:txBody>
        </p:sp>
        <p:sp>
          <p:nvSpPr>
            <p:cNvPr id="94" name="Google Shape;94;p1"/>
            <p:cNvSpPr txBox="1"/>
            <p:nvPr/>
          </p:nvSpPr>
          <p:spPr>
            <a:xfrm>
              <a:off x="96933" y="2785960"/>
              <a:ext cx="12693601" cy="2604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199"/>
                <a:buFont typeface="Arial"/>
                <a:buNone/>
              </a:pPr>
              <a:r>
                <a:rPr b="1" i="0" lang="en-US" sz="5099" u="none" cap="none" strike="noStrike">
                  <a:solidFill>
                    <a:srgbClr val="1F15C7"/>
                  </a:solidFill>
                  <a:latin typeface="Libre Franklin"/>
                  <a:ea typeface="Libre Franklin"/>
                  <a:cs typeface="Libre Franklin"/>
                  <a:sym typeface="Libre Franklin"/>
                </a:rPr>
                <a:t>B.A.S.T </a:t>
              </a:r>
              <a:endParaRPr b="1" i="0" sz="5099" u="none" cap="none" strike="noStrike">
                <a:solidFill>
                  <a:srgbClr val="1F15C7"/>
                </a:solidFill>
                <a:latin typeface="Libre Franklin"/>
                <a:ea typeface="Libre Franklin"/>
                <a:cs typeface="Libre Franklin"/>
                <a:sym typeface="Libre Franklin"/>
              </a:endParaRPr>
            </a:p>
            <a:p>
              <a:pPr indent="0" lvl="0" marL="0" marR="0" rtl="0" algn="l">
                <a:lnSpc>
                  <a:spcPct val="100000"/>
                </a:lnSpc>
                <a:spcBef>
                  <a:spcPts val="0"/>
                </a:spcBef>
                <a:spcAft>
                  <a:spcPts val="0"/>
                </a:spcAft>
                <a:buClr>
                  <a:srgbClr val="000000"/>
                </a:buClr>
                <a:buSzPts val="3199"/>
                <a:buFont typeface="Arial"/>
                <a:buNone/>
              </a:pPr>
              <a:r>
                <a:rPr b="0" i="0" lang="en-US" sz="2999" u="none" cap="none" strike="noStrike">
                  <a:solidFill>
                    <a:srgbClr val="1F15C7"/>
                  </a:solidFill>
                  <a:latin typeface="Libre Franklin Thin"/>
                  <a:ea typeface="Libre Franklin Thin"/>
                  <a:cs typeface="Libre Franklin Thin"/>
                  <a:sym typeface="Libre Franklin Thin"/>
                </a:rPr>
                <a:t>(Better Autonomous Systems Technology)</a:t>
              </a:r>
              <a:endParaRPr b="0" i="0" sz="1200" u="none" cap="none" strike="noStrike">
                <a:solidFill>
                  <a:srgbClr val="1F15C7"/>
                </a:solidFill>
                <a:latin typeface="Arial"/>
                <a:ea typeface="Arial"/>
                <a:cs typeface="Arial"/>
                <a:sym typeface="Arial"/>
              </a:endParaRPr>
            </a:p>
            <a:p>
              <a:pPr indent="0" lvl="0" marL="0" marR="0" rtl="0" algn="l">
                <a:lnSpc>
                  <a:spcPct val="166239"/>
                </a:lnSpc>
                <a:spcBef>
                  <a:spcPts val="0"/>
                </a:spcBef>
                <a:spcAft>
                  <a:spcPts val="0"/>
                </a:spcAft>
                <a:buClr>
                  <a:srgbClr val="000000"/>
                </a:buClr>
                <a:buSzPts val="3199"/>
                <a:buFont typeface="Arial"/>
                <a:buNone/>
              </a:pPr>
              <a:r>
                <a:t/>
              </a:r>
              <a:endParaRPr b="0" i="0" sz="3499" u="none" cap="none" strike="noStrike">
                <a:solidFill>
                  <a:srgbClr val="1F15C7"/>
                </a:solidFill>
                <a:latin typeface="Libre Franklin Thin"/>
                <a:ea typeface="Libre Franklin Thin"/>
                <a:cs typeface="Libre Franklin Thin"/>
                <a:sym typeface="Libre Franklin Thin"/>
              </a:endParaRPr>
            </a:p>
            <a:p>
              <a:pPr indent="0" lvl="0" marL="0" marR="0" rtl="0" algn="l">
                <a:lnSpc>
                  <a:spcPct val="166187"/>
                </a:lnSpc>
                <a:spcBef>
                  <a:spcPts val="0"/>
                </a:spcBef>
                <a:spcAft>
                  <a:spcPts val="0"/>
                </a:spcAft>
                <a:buClr>
                  <a:srgbClr val="000000"/>
                </a:buClr>
                <a:buSzPts val="3200"/>
                <a:buFont typeface="Arial"/>
                <a:buNone/>
              </a:pPr>
              <a:r>
                <a:rPr lang="en-US" sz="3500">
                  <a:solidFill>
                    <a:srgbClr val="1F15C7"/>
                  </a:solidFill>
                  <a:latin typeface="Libre Franklin Thin"/>
                  <a:ea typeface="Libre Franklin Thin"/>
                  <a:cs typeface="Libre Franklin Thin"/>
                  <a:sym typeface="Libre Franklin Thin"/>
                </a:rPr>
                <a:t>CDR</a:t>
              </a:r>
              <a:endParaRPr b="0" i="0" sz="3500" u="none" cap="none" strike="noStrike">
                <a:solidFill>
                  <a:srgbClr val="1F15C7"/>
                </a:solidFill>
                <a:latin typeface="Libre Franklin Thin"/>
                <a:ea typeface="Libre Franklin Thin"/>
                <a:cs typeface="Libre Franklin Thin"/>
                <a:sym typeface="Libre Franklin Thin"/>
              </a:endParaRPr>
            </a:p>
            <a:p>
              <a:pPr indent="0" lvl="0" marL="0" marR="0" rtl="0" algn="l">
                <a:lnSpc>
                  <a:spcPct val="166187"/>
                </a:lnSpc>
                <a:spcBef>
                  <a:spcPts val="0"/>
                </a:spcBef>
                <a:spcAft>
                  <a:spcPts val="0"/>
                </a:spcAft>
                <a:buClr>
                  <a:srgbClr val="000000"/>
                </a:buClr>
                <a:buSzPts val="3200"/>
                <a:buFont typeface="Arial"/>
                <a:buNone/>
              </a:pPr>
              <a:r>
                <a:rPr b="0" i="0" lang="en-US" sz="3500" u="none" cap="none" strike="noStrike">
                  <a:solidFill>
                    <a:srgbClr val="1F15C7"/>
                  </a:solidFill>
                  <a:latin typeface="Libre Franklin Thin"/>
                  <a:ea typeface="Libre Franklin Thin"/>
                  <a:cs typeface="Libre Franklin Thin"/>
                  <a:sym typeface="Libre Franklin Thin"/>
                </a:rPr>
                <a:t>09/</a:t>
              </a:r>
              <a:r>
                <a:rPr lang="en-US" sz="3500">
                  <a:solidFill>
                    <a:srgbClr val="1F15C7"/>
                  </a:solidFill>
                  <a:latin typeface="Libre Franklin Thin"/>
                  <a:ea typeface="Libre Franklin Thin"/>
                  <a:cs typeface="Libre Franklin Thin"/>
                  <a:sym typeface="Libre Franklin Thin"/>
                </a:rPr>
                <a:t>30</a:t>
              </a:r>
              <a:r>
                <a:rPr b="0" i="0" lang="en-US" sz="3500" u="none" cap="none" strike="noStrike">
                  <a:solidFill>
                    <a:srgbClr val="1F15C7"/>
                  </a:solidFill>
                  <a:latin typeface="Libre Franklin Thin"/>
                  <a:ea typeface="Libre Franklin Thin"/>
                  <a:cs typeface="Libre Franklin Thin"/>
                  <a:sym typeface="Libre Franklin Thin"/>
                </a:rPr>
                <a:t>/20</a:t>
              </a:r>
              <a:endParaRPr b="0" i="0" sz="1700" u="none" cap="none" strike="noStrike">
                <a:solidFill>
                  <a:srgbClr val="1F15C7"/>
                </a:solidFill>
                <a:latin typeface="Arial"/>
                <a:ea typeface="Arial"/>
                <a:cs typeface="Arial"/>
                <a:sym typeface="Arial"/>
              </a:endParaRPr>
            </a:p>
          </p:txBody>
        </p:sp>
      </p:grpSp>
      <p:sp>
        <p:nvSpPr>
          <p:cNvPr id="95" name="Google Shape;95;p1"/>
          <p:cNvSpPr txBox="1"/>
          <p:nvPr/>
        </p:nvSpPr>
        <p:spPr>
          <a:xfrm>
            <a:off x="15129125" y="-401825"/>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chemeClr val="lt1"/>
                </a:solidFill>
                <a:latin typeface="Libre Franklin"/>
                <a:ea typeface="Libre Franklin"/>
                <a:cs typeface="Libre Franklin"/>
                <a:sym typeface="Libre Franklin"/>
              </a:rPr>
              <a:t>1</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99"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b="0" l="0" r="0" t="0"/>
          <a:stretch/>
        </p:blipFill>
        <p:spPr>
          <a:xfrm>
            <a:off x="4781100" y="2586725"/>
            <a:ext cx="4105656" cy="4087369"/>
          </a:xfrm>
          <a:prstGeom prst="rect">
            <a:avLst/>
          </a:prstGeom>
          <a:noFill/>
          <a:ln>
            <a:noFill/>
          </a:ln>
        </p:spPr>
      </p:pic>
      <p:grpSp>
        <p:nvGrpSpPr>
          <p:cNvPr id="101" name="Google Shape;101;p2"/>
          <p:cNvGrpSpPr/>
          <p:nvPr/>
        </p:nvGrpSpPr>
        <p:grpSpPr>
          <a:xfrm>
            <a:off x="341801" y="1537116"/>
            <a:ext cx="1373798" cy="1439343"/>
            <a:chOff x="-1465" y="-45162"/>
            <a:chExt cx="1831731" cy="1919124"/>
          </a:xfrm>
        </p:grpSpPr>
        <p:sp>
          <p:nvSpPr>
            <p:cNvPr id="102" name="Google Shape;102;p2"/>
            <p:cNvSpPr/>
            <p:nvPr/>
          </p:nvSpPr>
          <p:spPr>
            <a:xfrm>
              <a:off x="-1465" y="-45162"/>
              <a:ext cx="1831731" cy="1919124"/>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2"/>
            <p:cNvSpPr txBox="1"/>
            <p:nvPr/>
          </p:nvSpPr>
          <p:spPr>
            <a:xfrm>
              <a:off x="203200" y="245897"/>
              <a:ext cx="1422400" cy="1232232"/>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01</a:t>
              </a:r>
              <a:endParaRPr b="0" i="0" sz="1400" u="none" cap="none" strike="noStrike">
                <a:solidFill>
                  <a:srgbClr val="000000"/>
                </a:solidFill>
                <a:latin typeface="Arial"/>
                <a:ea typeface="Arial"/>
                <a:cs typeface="Arial"/>
                <a:sym typeface="Arial"/>
              </a:endParaRPr>
            </a:p>
          </p:txBody>
        </p:sp>
      </p:grpSp>
      <p:grpSp>
        <p:nvGrpSpPr>
          <p:cNvPr id="104" name="Google Shape;104;p2"/>
          <p:cNvGrpSpPr/>
          <p:nvPr/>
        </p:nvGrpSpPr>
        <p:grpSpPr>
          <a:xfrm>
            <a:off x="4220504" y="1537116"/>
            <a:ext cx="1373798" cy="1439343"/>
            <a:chOff x="-1465" y="-45162"/>
            <a:chExt cx="1831731" cy="1919124"/>
          </a:xfrm>
        </p:grpSpPr>
        <p:sp>
          <p:nvSpPr>
            <p:cNvPr id="105" name="Google Shape;105;p2"/>
            <p:cNvSpPr/>
            <p:nvPr/>
          </p:nvSpPr>
          <p:spPr>
            <a:xfrm>
              <a:off x="-1465" y="-45162"/>
              <a:ext cx="1831731" cy="1919124"/>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203200" y="245897"/>
              <a:ext cx="1422400" cy="1232232"/>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02</a:t>
              </a:r>
              <a:endParaRPr b="0" i="0" sz="1400" u="none" cap="none" strike="noStrike">
                <a:solidFill>
                  <a:srgbClr val="000000"/>
                </a:solidFill>
                <a:latin typeface="Arial"/>
                <a:ea typeface="Arial"/>
                <a:cs typeface="Arial"/>
                <a:sym typeface="Arial"/>
              </a:endParaRPr>
            </a:p>
          </p:txBody>
        </p:sp>
      </p:grpSp>
      <p:sp>
        <p:nvSpPr>
          <p:cNvPr id="107" name="Google Shape;107;p2"/>
          <p:cNvSpPr txBox="1"/>
          <p:nvPr/>
        </p:nvSpPr>
        <p:spPr>
          <a:xfrm>
            <a:off x="0" y="-63793"/>
            <a:ext cx="12687301" cy="1095679"/>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MEET THE TEAM</a:t>
            </a:r>
            <a:endParaRPr b="0" i="0" sz="1400" u="none" cap="none" strike="noStrike">
              <a:solidFill>
                <a:srgbClr val="000000"/>
              </a:solidFill>
              <a:latin typeface="Arial"/>
              <a:ea typeface="Arial"/>
              <a:cs typeface="Arial"/>
              <a:sym typeface="Arial"/>
            </a:endParaRPr>
          </a:p>
        </p:txBody>
      </p:sp>
      <p:sp>
        <p:nvSpPr>
          <p:cNvPr id="108" name="Google Shape;108;p2"/>
          <p:cNvSpPr txBox="1"/>
          <p:nvPr/>
        </p:nvSpPr>
        <p:spPr>
          <a:xfrm>
            <a:off x="-110097" y="6891350"/>
            <a:ext cx="4784700" cy="980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Shanley Mullen</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Project Manager</a:t>
            </a:r>
            <a:endParaRPr b="0" i="0" sz="1400" u="none" cap="none" strike="noStrike">
              <a:solidFill>
                <a:srgbClr val="000000"/>
              </a:solidFill>
              <a:latin typeface="Arial"/>
              <a:ea typeface="Arial"/>
              <a:cs typeface="Arial"/>
              <a:sym typeface="Arial"/>
            </a:endParaRPr>
          </a:p>
        </p:txBody>
      </p:sp>
      <p:sp>
        <p:nvSpPr>
          <p:cNvPr id="109" name="Google Shape;109;p2"/>
          <p:cNvSpPr txBox="1"/>
          <p:nvPr/>
        </p:nvSpPr>
        <p:spPr>
          <a:xfrm>
            <a:off x="3850050" y="6891350"/>
            <a:ext cx="5650800" cy="980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Jesse Rosart-Brodnitz</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Integration Engineer</a:t>
            </a:r>
            <a:endParaRPr b="0" i="0" sz="1400" u="none" cap="none" strike="noStrike">
              <a:solidFill>
                <a:srgbClr val="000000"/>
              </a:solidFill>
              <a:latin typeface="Arial"/>
              <a:ea typeface="Arial"/>
              <a:cs typeface="Arial"/>
              <a:sym typeface="Arial"/>
            </a:endParaRPr>
          </a:p>
        </p:txBody>
      </p:sp>
      <p:sp>
        <p:nvSpPr>
          <p:cNvPr id="110" name="Google Shape;110;p2"/>
          <p:cNvSpPr/>
          <p:nvPr/>
        </p:nvSpPr>
        <p:spPr>
          <a:xfrm>
            <a:off x="342900" y="2825984"/>
            <a:ext cx="3878703" cy="3878687"/>
          </a:xfrm>
          <a:custGeom>
            <a:rect b="b" l="l" r="r" t="t"/>
            <a:pathLst>
              <a:path extrusionOk="0"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4">
              <a:alphaModFix/>
            </a:blip>
            <a:stretch>
              <a:fillRect b="0" l="-4026" r="-4027"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1" name="Google Shape;111;p2"/>
          <p:cNvGrpSpPr/>
          <p:nvPr/>
        </p:nvGrpSpPr>
        <p:grpSpPr>
          <a:xfrm>
            <a:off x="8774478" y="1537116"/>
            <a:ext cx="1373798" cy="1439343"/>
            <a:chOff x="-1465" y="-45162"/>
            <a:chExt cx="1831731" cy="1919124"/>
          </a:xfrm>
        </p:grpSpPr>
        <p:sp>
          <p:nvSpPr>
            <p:cNvPr id="112" name="Google Shape;112;p2"/>
            <p:cNvSpPr/>
            <p:nvPr/>
          </p:nvSpPr>
          <p:spPr>
            <a:xfrm>
              <a:off x="-1465" y="-45162"/>
              <a:ext cx="1831731" cy="1919124"/>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
            <p:cNvSpPr txBox="1"/>
            <p:nvPr/>
          </p:nvSpPr>
          <p:spPr>
            <a:xfrm>
              <a:off x="203200" y="245897"/>
              <a:ext cx="1422400" cy="1240729"/>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03</a:t>
              </a:r>
              <a:endParaRPr b="0" i="0" sz="1400" u="none" cap="none" strike="noStrike">
                <a:solidFill>
                  <a:srgbClr val="000000"/>
                </a:solidFill>
                <a:latin typeface="Arial"/>
                <a:ea typeface="Arial"/>
                <a:cs typeface="Arial"/>
                <a:sym typeface="Arial"/>
              </a:endParaRPr>
            </a:p>
          </p:txBody>
        </p:sp>
      </p:grpSp>
      <p:sp>
        <p:nvSpPr>
          <p:cNvPr id="114" name="Google Shape;114;p2"/>
          <p:cNvSpPr/>
          <p:nvPr/>
        </p:nvSpPr>
        <p:spPr>
          <a:xfrm>
            <a:off x="9500838" y="2685713"/>
            <a:ext cx="4286250" cy="4159233"/>
          </a:xfrm>
          <a:custGeom>
            <a:rect b="b" l="l" r="r" t="t"/>
            <a:pathLst>
              <a:path extrusionOk="0"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5">
              <a:alphaModFix/>
            </a:blip>
            <a:stretch>
              <a:fillRect b="-3368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
          <p:cNvSpPr txBox="1"/>
          <p:nvPr/>
        </p:nvSpPr>
        <p:spPr>
          <a:xfrm>
            <a:off x="8547549" y="6891350"/>
            <a:ext cx="5549400" cy="980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Evan Maraist</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Software Engineer</a:t>
            </a:r>
            <a:endParaRPr b="0" i="0" sz="1400" u="none" cap="none" strike="noStrike">
              <a:solidFill>
                <a:srgbClr val="000000"/>
              </a:solidFill>
              <a:latin typeface="Arial"/>
              <a:ea typeface="Arial"/>
              <a:cs typeface="Arial"/>
              <a:sym typeface="Arial"/>
            </a:endParaRPr>
          </a:p>
        </p:txBody>
      </p:sp>
      <p:grpSp>
        <p:nvGrpSpPr>
          <p:cNvPr id="116" name="Google Shape;116;p2"/>
          <p:cNvGrpSpPr/>
          <p:nvPr/>
        </p:nvGrpSpPr>
        <p:grpSpPr>
          <a:xfrm>
            <a:off x="13825464" y="1537116"/>
            <a:ext cx="1373798" cy="1439343"/>
            <a:chOff x="-1465" y="-45162"/>
            <a:chExt cx="1831731" cy="1919124"/>
          </a:xfrm>
        </p:grpSpPr>
        <p:sp>
          <p:nvSpPr>
            <p:cNvPr id="117" name="Google Shape;117;p2"/>
            <p:cNvSpPr/>
            <p:nvPr/>
          </p:nvSpPr>
          <p:spPr>
            <a:xfrm>
              <a:off x="-1465" y="-45162"/>
              <a:ext cx="1831731" cy="1919124"/>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
            <p:cNvSpPr txBox="1"/>
            <p:nvPr/>
          </p:nvSpPr>
          <p:spPr>
            <a:xfrm>
              <a:off x="203200" y="245897"/>
              <a:ext cx="1422400" cy="1240729"/>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04</a:t>
              </a:r>
              <a:endParaRPr b="0" i="0" sz="1400" u="none" cap="none" strike="noStrike">
                <a:solidFill>
                  <a:srgbClr val="000000"/>
                </a:solidFill>
                <a:latin typeface="Arial"/>
                <a:ea typeface="Arial"/>
                <a:cs typeface="Arial"/>
                <a:sym typeface="Arial"/>
              </a:endParaRPr>
            </a:p>
          </p:txBody>
        </p:sp>
      </p:grpSp>
      <p:sp>
        <p:nvSpPr>
          <p:cNvPr id="119" name="Google Shape;119;p2"/>
          <p:cNvSpPr/>
          <p:nvPr/>
        </p:nvSpPr>
        <p:spPr>
          <a:xfrm>
            <a:off x="14218317" y="2635005"/>
            <a:ext cx="4069683" cy="4069665"/>
          </a:xfrm>
          <a:custGeom>
            <a:rect b="b" l="l" r="r" t="t"/>
            <a:pathLst>
              <a:path extrusionOk="0"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6">
              <a:alphaModFix/>
            </a:blip>
            <a:stretch>
              <a:fillRect b="-25428" l="0" r="0" t="-7768"/>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
          <p:cNvSpPr txBox="1"/>
          <p:nvPr/>
        </p:nvSpPr>
        <p:spPr>
          <a:xfrm>
            <a:off x="13016305" y="6891360"/>
            <a:ext cx="6473700" cy="980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Austin Heibel</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Hardware  Engineer</a:t>
            </a:r>
            <a:endParaRPr b="0" i="0" sz="1400" u="none" cap="none" strike="noStrike">
              <a:solidFill>
                <a:srgbClr val="000000"/>
              </a:solidFill>
              <a:latin typeface="Arial"/>
              <a:ea typeface="Arial"/>
              <a:cs typeface="Arial"/>
              <a:sym typeface="Arial"/>
            </a:endParaRPr>
          </a:p>
        </p:txBody>
      </p:sp>
      <p:sp>
        <p:nvSpPr>
          <p:cNvPr id="121" name="Google Shape;121;p2"/>
          <p:cNvSpPr txBox="1"/>
          <p:nvPr/>
        </p:nvSpPr>
        <p:spPr>
          <a:xfrm>
            <a:off x="15288000" y="-63800"/>
            <a:ext cx="3000000" cy="14394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chemeClr val="lt1"/>
                </a:solidFill>
                <a:latin typeface="Libre Franklin"/>
                <a:ea typeface="Libre Franklin"/>
                <a:cs typeface="Libre Franklin"/>
                <a:sym typeface="Libre Franklin"/>
              </a:rPr>
              <a:t>2</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par>
                                <p:cTn fill="hold" nodeType="with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par>
                                <p:cTn fill="hold" nodeType="with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par>
                                <p:cTn fill="hold" nodeType="with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par>
                                <p:cTn fill="hold" nodeType="with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par>
                                <p:cTn fill="hold" nodeType="with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25" name="Shape 125"/>
        <p:cNvGrpSpPr/>
        <p:nvPr/>
      </p:nvGrpSpPr>
      <p:grpSpPr>
        <a:xfrm>
          <a:off x="0" y="0"/>
          <a:ext cx="0" cy="0"/>
          <a:chOff x="0" y="0"/>
          <a:chExt cx="0" cy="0"/>
        </a:xfrm>
      </p:grpSpPr>
      <p:sp>
        <p:nvSpPr>
          <p:cNvPr id="126" name="Google Shape;126;p3"/>
          <p:cNvSpPr txBox="1"/>
          <p:nvPr/>
        </p:nvSpPr>
        <p:spPr>
          <a:xfrm>
            <a:off x="0" y="-63793"/>
            <a:ext cx="12687301" cy="2230094"/>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SPONSOR AND FACULTY ADVISOR</a:t>
            </a:r>
            <a:endParaRPr b="0" i="0" sz="1400" u="none" cap="none" strike="noStrike">
              <a:solidFill>
                <a:srgbClr val="000000"/>
              </a:solidFill>
              <a:latin typeface="Arial"/>
              <a:ea typeface="Arial"/>
              <a:cs typeface="Arial"/>
              <a:sym typeface="Arial"/>
            </a:endParaRPr>
          </a:p>
        </p:txBody>
      </p:sp>
      <p:sp>
        <p:nvSpPr>
          <p:cNvPr id="127" name="Google Shape;127;p3"/>
          <p:cNvSpPr txBox="1"/>
          <p:nvPr/>
        </p:nvSpPr>
        <p:spPr>
          <a:xfrm>
            <a:off x="5907184" y="7572558"/>
            <a:ext cx="6473632" cy="48313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800"/>
              <a:buFont typeface="Arial"/>
              <a:buNone/>
            </a:pPr>
            <a:r>
              <a:rPr b="0" i="0" lang="en-US" sz="2800" u="none" cap="none" strike="noStrike">
                <a:solidFill>
                  <a:srgbClr val="1F15C7"/>
                </a:solidFill>
                <a:latin typeface="Libre Franklin Thin"/>
                <a:ea typeface="Libre Franklin Thin"/>
                <a:cs typeface="Libre Franklin Thin"/>
                <a:sym typeface="Libre Franklin Thin"/>
              </a:rPr>
              <a:t>Dr. Garth V. Crosby</a:t>
            </a:r>
            <a:endParaRPr b="0" i="0" sz="1400" u="none" cap="none" strike="noStrike">
              <a:solidFill>
                <a:srgbClr val="000000"/>
              </a:solidFill>
              <a:latin typeface="Arial"/>
              <a:ea typeface="Arial"/>
              <a:cs typeface="Arial"/>
              <a:sym typeface="Arial"/>
            </a:endParaRPr>
          </a:p>
        </p:txBody>
      </p:sp>
      <p:sp>
        <p:nvSpPr>
          <p:cNvPr id="128" name="Google Shape;128;p3"/>
          <p:cNvSpPr/>
          <p:nvPr/>
        </p:nvSpPr>
        <p:spPr>
          <a:xfrm>
            <a:off x="6788314" y="2312526"/>
            <a:ext cx="5111750" cy="5111729"/>
          </a:xfrm>
          <a:custGeom>
            <a:rect b="b" l="l" r="r" t="t"/>
            <a:pathLst>
              <a:path extrusionOk="0"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3">
              <a:alphaModFix/>
            </a:blip>
            <a:stretch>
              <a:fillRect b="-1009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3"/>
          <p:cNvSpPr txBox="1"/>
          <p:nvPr/>
        </p:nvSpPr>
        <p:spPr>
          <a:xfrm>
            <a:off x="15288000" y="-6380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chemeClr val="lt1"/>
                </a:solidFill>
                <a:latin typeface="Libre Franklin"/>
                <a:ea typeface="Libre Franklin"/>
                <a:cs typeface="Libre Franklin"/>
                <a:sym typeface="Libre Franklin"/>
              </a:rPr>
              <a:t>3</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par>
                                <p:cTn fill="hold" nodeType="with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33" name="Shape 133"/>
        <p:cNvGrpSpPr/>
        <p:nvPr/>
      </p:nvGrpSpPr>
      <p:grpSpPr>
        <a:xfrm>
          <a:off x="0" y="0"/>
          <a:ext cx="0" cy="0"/>
          <a:chOff x="0" y="0"/>
          <a:chExt cx="0" cy="0"/>
        </a:xfrm>
      </p:grpSpPr>
      <p:sp>
        <p:nvSpPr>
          <p:cNvPr id="134" name="Google Shape;134;p4"/>
          <p:cNvSpPr txBox="1"/>
          <p:nvPr/>
        </p:nvSpPr>
        <p:spPr>
          <a:xfrm>
            <a:off x="-2" y="948275"/>
            <a:ext cx="14511900" cy="7990200"/>
          </a:xfrm>
          <a:prstGeom prst="rect">
            <a:avLst/>
          </a:prstGeom>
          <a:noFill/>
          <a:ln>
            <a:noFill/>
          </a:ln>
        </p:spPr>
        <p:txBody>
          <a:bodyPr anchorCtr="0" anchor="t" bIns="0" lIns="0" spcFirstLastPara="1" rIns="0" wrap="square" tIns="0">
            <a:spAutoFit/>
          </a:bodyPr>
          <a:lstStyle/>
          <a:p>
            <a:pPr indent="-417752" lvl="1" marL="975205" marR="0" rtl="0" algn="l">
              <a:lnSpc>
                <a:spcPct val="140013"/>
              </a:lnSpc>
              <a:spcBef>
                <a:spcPts val="0"/>
              </a:spcBef>
              <a:spcAft>
                <a:spcPts val="0"/>
              </a:spcAft>
              <a:buClr>
                <a:srgbClr val="1F15C7"/>
              </a:buClr>
              <a:buSzPts val="3416"/>
              <a:buFont typeface="Arial"/>
              <a:buChar char="•"/>
            </a:pPr>
            <a:r>
              <a:rPr b="0" i="0" lang="en-US" sz="3416" u="none" cap="none" strike="noStrike">
                <a:solidFill>
                  <a:srgbClr val="1F15C7"/>
                </a:solidFill>
                <a:latin typeface="Libre Franklin Thin"/>
                <a:ea typeface="Libre Franklin Thin"/>
                <a:cs typeface="Libre Franklin Thin"/>
                <a:sym typeface="Libre Franklin Thin"/>
              </a:rPr>
              <a:t>Background</a:t>
            </a:r>
            <a:endParaRPr b="0" i="0" sz="3416" u="none" cap="none" strike="noStrike">
              <a:solidFill>
                <a:srgbClr val="1F15C7"/>
              </a:solidFill>
              <a:latin typeface="Libre Franklin Thin"/>
              <a:ea typeface="Libre Franklin Thin"/>
              <a:cs typeface="Libre Franklin Thin"/>
              <a:sym typeface="Libre Franklin Thin"/>
            </a:endParaRPr>
          </a:p>
          <a:p>
            <a:pPr indent="-417752" lvl="1" marL="975205"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Objectives</a:t>
            </a:r>
            <a:endParaRPr sz="3416">
              <a:solidFill>
                <a:srgbClr val="1F15C7"/>
              </a:solidFill>
              <a:latin typeface="Libre Franklin Thin"/>
              <a:ea typeface="Libre Franklin Thin"/>
              <a:cs typeface="Libre Franklin Thin"/>
              <a:sym typeface="Libre Franklin Thin"/>
            </a:endParaRPr>
          </a:p>
          <a:p>
            <a:pPr indent="-417752" lvl="1" marL="975205" marR="0" rtl="0" algn="l">
              <a:lnSpc>
                <a:spcPct val="140013"/>
              </a:lnSpc>
              <a:spcBef>
                <a:spcPts val="0"/>
              </a:spcBef>
              <a:spcAft>
                <a:spcPts val="0"/>
              </a:spcAft>
              <a:buClr>
                <a:srgbClr val="1F15C7"/>
              </a:buClr>
              <a:buSzPts val="3416"/>
              <a:buFont typeface="Arial"/>
              <a:buChar char="•"/>
            </a:pPr>
            <a:r>
              <a:rPr b="0" i="0" lang="en-US" sz="3416" u="none" cap="none" strike="noStrike">
                <a:solidFill>
                  <a:srgbClr val="1F15C7"/>
                </a:solidFill>
                <a:latin typeface="Libre Franklin Thin"/>
                <a:ea typeface="Libre Franklin Thin"/>
                <a:cs typeface="Libre Franklin Thin"/>
                <a:sym typeface="Libre Franklin Thin"/>
              </a:rPr>
              <a:t>Conceptual Block Diagram</a:t>
            </a:r>
            <a:endParaRPr b="0" i="0" sz="3416" u="none" cap="none" strike="noStrike">
              <a:solidFill>
                <a:srgbClr val="1F15C7"/>
              </a:solidFill>
              <a:latin typeface="Libre Franklin Thin"/>
              <a:ea typeface="Libre Franklin Thin"/>
              <a:cs typeface="Libre Franklin Thin"/>
              <a:sym typeface="Libre Franklin Thin"/>
            </a:endParaRPr>
          </a:p>
          <a:p>
            <a:pPr indent="-417752" lvl="1" marL="975205"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Functional Block Diagram</a:t>
            </a:r>
            <a:endParaRPr sz="3416">
              <a:solidFill>
                <a:srgbClr val="1F15C7"/>
              </a:solidFill>
              <a:latin typeface="Libre Franklin Thin"/>
              <a:ea typeface="Libre Franklin Thin"/>
              <a:cs typeface="Libre Franklin Thin"/>
              <a:sym typeface="Libre Franklin Thin"/>
            </a:endParaRPr>
          </a:p>
          <a:p>
            <a:pPr indent="-417752" lvl="1" marL="975205"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Technical Overview</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Electronics Design</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Software Design</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Mechanical Design </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b="0" i="0" lang="en-US" sz="3416" u="none" cap="none" strike="noStrike">
                <a:solidFill>
                  <a:srgbClr val="1F15C7"/>
                </a:solidFill>
                <a:latin typeface="Libre Franklin Thin"/>
                <a:ea typeface="Libre Franklin Thin"/>
                <a:cs typeface="Libre Franklin Thin"/>
                <a:sym typeface="Libre Franklin Thin"/>
              </a:rPr>
              <a:t>Demonstration Contents</a:t>
            </a:r>
            <a:endParaRPr b="0" i="0" sz="3416" u="none" cap="none" strike="noStrike">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Test Matrix</a:t>
            </a:r>
            <a:endParaRPr sz="3416">
              <a:solidFill>
                <a:srgbClr val="1F15C7"/>
              </a:solidFill>
              <a:latin typeface="Libre Franklin Thin"/>
              <a:ea typeface="Libre Franklin Thin"/>
              <a:cs typeface="Libre Franklin Thin"/>
              <a:sym typeface="Libre Franklin Thin"/>
            </a:endParaRPr>
          </a:p>
          <a:p>
            <a:pPr indent="-417752" lvl="1" marL="975205" marR="0" rtl="0" algn="l">
              <a:lnSpc>
                <a:spcPct val="140013"/>
              </a:lnSpc>
              <a:spcBef>
                <a:spcPts val="0"/>
              </a:spcBef>
              <a:spcAft>
                <a:spcPts val="0"/>
              </a:spcAft>
              <a:buClr>
                <a:srgbClr val="1F15C7"/>
              </a:buClr>
              <a:buSzPts val="3416"/>
              <a:buFont typeface="Arial"/>
              <a:buChar char="•"/>
            </a:pPr>
            <a:r>
              <a:rPr b="0" i="0" lang="en-US" sz="3416" u="none" cap="none" strike="noStrike">
                <a:solidFill>
                  <a:srgbClr val="1F15C7"/>
                </a:solidFill>
                <a:latin typeface="Libre Franklin Thin"/>
                <a:ea typeface="Libre Franklin Thin"/>
                <a:cs typeface="Libre Franklin Thin"/>
                <a:sym typeface="Libre Franklin Thin"/>
              </a:rPr>
              <a:t>Project Status</a:t>
            </a:r>
            <a:endParaRPr b="0" i="0" sz="300" u="none" cap="none" strike="noStrike">
              <a:solidFill>
                <a:srgbClr val="000000"/>
              </a:solidFill>
              <a:latin typeface="Arial"/>
              <a:ea typeface="Arial"/>
              <a:cs typeface="Arial"/>
              <a:sym typeface="Arial"/>
            </a:endParaRPr>
          </a:p>
          <a:p>
            <a:pPr indent="-417752" lvl="1" marL="975205" marR="0" rtl="0" algn="l">
              <a:lnSpc>
                <a:spcPct val="140013"/>
              </a:lnSpc>
              <a:spcBef>
                <a:spcPts val="0"/>
              </a:spcBef>
              <a:spcAft>
                <a:spcPts val="0"/>
              </a:spcAft>
              <a:buClr>
                <a:srgbClr val="1F15C7"/>
              </a:buClr>
              <a:buSzPts val="3416"/>
              <a:buFont typeface="Arial"/>
              <a:buChar char="•"/>
            </a:pPr>
            <a:r>
              <a:rPr lang="en-US" sz="3416">
                <a:solidFill>
                  <a:srgbClr val="1F15C7"/>
                </a:solidFill>
                <a:latin typeface="Libre Franklin Thin"/>
                <a:ea typeface="Libre Franklin Thin"/>
                <a:cs typeface="Libre Franklin Thin"/>
                <a:sym typeface="Libre Franklin Thin"/>
              </a:rPr>
              <a:t>Summary </a:t>
            </a:r>
            <a:endParaRPr b="0" i="0" sz="3416" u="none" cap="none" strike="noStrike">
              <a:solidFill>
                <a:srgbClr val="1F15C7"/>
              </a:solidFill>
              <a:latin typeface="Libre Franklin Thin"/>
              <a:ea typeface="Libre Franklin Thin"/>
              <a:cs typeface="Libre Franklin Thin"/>
              <a:sym typeface="Libre Franklin Thin"/>
            </a:endParaRPr>
          </a:p>
          <a:p>
            <a:pPr indent="0" lvl="0" marL="0" marR="0" rtl="0" algn="l">
              <a:lnSpc>
                <a:spcPct val="140013"/>
              </a:lnSpc>
              <a:spcBef>
                <a:spcPts val="0"/>
              </a:spcBef>
              <a:spcAft>
                <a:spcPts val="0"/>
              </a:spcAft>
              <a:buClr>
                <a:srgbClr val="000000"/>
              </a:buClr>
              <a:buSzPts val="4516"/>
              <a:buFont typeface="Arial"/>
              <a:buNone/>
            </a:pPr>
            <a:r>
              <a:t/>
            </a:r>
            <a:endParaRPr b="0" i="0" sz="3716" u="none" cap="none" strike="noStrike">
              <a:solidFill>
                <a:srgbClr val="1F15C7"/>
              </a:solidFill>
              <a:latin typeface="Libre Franklin Thin"/>
              <a:ea typeface="Libre Franklin Thin"/>
              <a:cs typeface="Libre Franklin Thin"/>
              <a:sym typeface="Libre Franklin Thin"/>
            </a:endParaRPr>
          </a:p>
        </p:txBody>
      </p:sp>
      <p:sp>
        <p:nvSpPr>
          <p:cNvPr id="135" name="Google Shape;135;p4"/>
          <p:cNvSpPr txBox="1"/>
          <p:nvPr/>
        </p:nvSpPr>
        <p:spPr>
          <a:xfrm>
            <a:off x="0" y="-63793"/>
            <a:ext cx="12687301" cy="10956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OVERVIEW</a:t>
            </a:r>
            <a:endParaRPr b="0" i="0" sz="1400" u="none" cap="none" strike="noStrike">
              <a:solidFill>
                <a:srgbClr val="000000"/>
              </a:solidFill>
              <a:latin typeface="Arial"/>
              <a:ea typeface="Arial"/>
              <a:cs typeface="Arial"/>
              <a:sym typeface="Arial"/>
            </a:endParaRPr>
          </a:p>
        </p:txBody>
      </p:sp>
      <p:sp>
        <p:nvSpPr>
          <p:cNvPr id="136" name="Google Shape;136;p4"/>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chemeClr val="lt1"/>
                </a:solidFill>
                <a:latin typeface="Libre Franklin"/>
                <a:ea typeface="Libre Franklin"/>
                <a:cs typeface="Libre Franklin"/>
                <a:sym typeface="Libre Franklin"/>
              </a:rPr>
              <a:t>4</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10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10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10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1000"/>
                                        <p:tgtEl>
                                          <p:spTgt spid="1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4" st="4"/>
                                            </p:txEl>
                                          </p:spTgt>
                                        </p:tgtEl>
                                        <p:attrNameLst>
                                          <p:attrName>style.visibility</p:attrName>
                                        </p:attrNameLst>
                                      </p:cBhvr>
                                      <p:to>
                                        <p:strVal val="visible"/>
                                      </p:to>
                                    </p:set>
                                    <p:animEffect filter="fade" transition="in">
                                      <p:cBhvr>
                                        <p:cTn dur="1000"/>
                                        <p:tgtEl>
                                          <p:spTgt spid="13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5" st="5"/>
                                            </p:txEl>
                                          </p:spTgt>
                                        </p:tgtEl>
                                        <p:attrNameLst>
                                          <p:attrName>style.visibility</p:attrName>
                                        </p:attrNameLst>
                                      </p:cBhvr>
                                      <p:to>
                                        <p:strVal val="visible"/>
                                      </p:to>
                                    </p:set>
                                    <p:animEffect filter="fade" transition="in">
                                      <p:cBhvr>
                                        <p:cTn dur="1000"/>
                                        <p:tgtEl>
                                          <p:spTgt spid="13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6" st="6"/>
                                            </p:txEl>
                                          </p:spTgt>
                                        </p:tgtEl>
                                        <p:attrNameLst>
                                          <p:attrName>style.visibility</p:attrName>
                                        </p:attrNameLst>
                                      </p:cBhvr>
                                      <p:to>
                                        <p:strVal val="visible"/>
                                      </p:to>
                                    </p:set>
                                    <p:animEffect filter="fade" transition="in">
                                      <p:cBhvr>
                                        <p:cTn dur="1000"/>
                                        <p:tgtEl>
                                          <p:spTgt spid="13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7" st="7"/>
                                            </p:txEl>
                                          </p:spTgt>
                                        </p:tgtEl>
                                        <p:attrNameLst>
                                          <p:attrName>style.visibility</p:attrName>
                                        </p:attrNameLst>
                                      </p:cBhvr>
                                      <p:to>
                                        <p:strVal val="visible"/>
                                      </p:to>
                                    </p:set>
                                    <p:animEffect filter="fade" transition="in">
                                      <p:cBhvr>
                                        <p:cTn dur="1000"/>
                                        <p:tgtEl>
                                          <p:spTgt spid="134">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8" st="8"/>
                                            </p:txEl>
                                          </p:spTgt>
                                        </p:tgtEl>
                                        <p:attrNameLst>
                                          <p:attrName>style.visibility</p:attrName>
                                        </p:attrNameLst>
                                      </p:cBhvr>
                                      <p:to>
                                        <p:strVal val="visible"/>
                                      </p:to>
                                    </p:set>
                                    <p:animEffect filter="fade" transition="in">
                                      <p:cBhvr>
                                        <p:cTn dur="1000"/>
                                        <p:tgtEl>
                                          <p:spTgt spid="134">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9" st="9"/>
                                            </p:txEl>
                                          </p:spTgt>
                                        </p:tgtEl>
                                        <p:attrNameLst>
                                          <p:attrName>style.visibility</p:attrName>
                                        </p:attrNameLst>
                                      </p:cBhvr>
                                      <p:to>
                                        <p:strVal val="visible"/>
                                      </p:to>
                                    </p:set>
                                    <p:animEffect filter="fade" transition="in">
                                      <p:cBhvr>
                                        <p:cTn dur="1000"/>
                                        <p:tgtEl>
                                          <p:spTgt spid="134">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0" st="10"/>
                                            </p:txEl>
                                          </p:spTgt>
                                        </p:tgtEl>
                                        <p:attrNameLst>
                                          <p:attrName>style.visibility</p:attrName>
                                        </p:attrNameLst>
                                      </p:cBhvr>
                                      <p:to>
                                        <p:strVal val="visible"/>
                                      </p:to>
                                    </p:set>
                                    <p:animEffect filter="fade" transition="in">
                                      <p:cBhvr>
                                        <p:cTn dur="1000"/>
                                        <p:tgtEl>
                                          <p:spTgt spid="134">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1" st="11"/>
                                            </p:txEl>
                                          </p:spTgt>
                                        </p:tgtEl>
                                        <p:attrNameLst>
                                          <p:attrName>style.visibility</p:attrName>
                                        </p:attrNameLst>
                                      </p:cBhvr>
                                      <p:to>
                                        <p:strVal val="visible"/>
                                      </p:to>
                                    </p:set>
                                    <p:animEffect filter="fade" transition="in">
                                      <p:cBhvr>
                                        <p:cTn dur="1000"/>
                                        <p:tgtEl>
                                          <p:spTgt spid="134">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2" st="12"/>
                                            </p:txEl>
                                          </p:spTgt>
                                        </p:tgtEl>
                                        <p:attrNameLst>
                                          <p:attrName>style.visibility</p:attrName>
                                        </p:attrNameLst>
                                      </p:cBhvr>
                                      <p:to>
                                        <p:strVal val="visible"/>
                                      </p:to>
                                    </p:set>
                                    <p:animEffect filter="fade" transition="in">
                                      <p:cBhvr>
                                        <p:cTn dur="1000"/>
                                        <p:tgtEl>
                                          <p:spTgt spid="134">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40" name="Shape 140"/>
        <p:cNvGrpSpPr/>
        <p:nvPr/>
      </p:nvGrpSpPr>
      <p:grpSpPr>
        <a:xfrm>
          <a:off x="0" y="0"/>
          <a:ext cx="0" cy="0"/>
          <a:chOff x="0" y="0"/>
          <a:chExt cx="0" cy="0"/>
        </a:xfrm>
      </p:grpSpPr>
      <p:sp>
        <p:nvSpPr>
          <p:cNvPr id="141" name="Google Shape;141;p5"/>
          <p:cNvSpPr txBox="1"/>
          <p:nvPr/>
        </p:nvSpPr>
        <p:spPr>
          <a:xfrm>
            <a:off x="5573100" y="1279750"/>
            <a:ext cx="11057400" cy="5965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600"/>
              <a:buFont typeface="Arial"/>
              <a:buNone/>
            </a:pPr>
            <a:r>
              <a:rPr b="1" i="0" lang="en-US" sz="4500" u="none" cap="none" strike="noStrike">
                <a:solidFill>
                  <a:srgbClr val="1F15C7"/>
                </a:solidFill>
                <a:latin typeface="Libre Franklin"/>
                <a:ea typeface="Libre Franklin"/>
                <a:cs typeface="Libre Franklin"/>
                <a:sym typeface="Libre Franklin"/>
              </a:rPr>
              <a:t>Texas A&amp;M has the second largest campus in the country with a main campus that is over 21 square kilometers and has over 200 buildings. With such a large area to cover there is a need for an autonomous guide system for the residents and guests of this campus.</a:t>
            </a:r>
            <a:endParaRPr b="0" i="0" sz="300" u="none" cap="none" strike="noStrike">
              <a:solidFill>
                <a:srgbClr val="000000"/>
              </a:solidFill>
              <a:latin typeface="Arial"/>
              <a:ea typeface="Arial"/>
              <a:cs typeface="Arial"/>
              <a:sym typeface="Arial"/>
            </a:endParaRPr>
          </a:p>
        </p:txBody>
      </p:sp>
      <p:sp>
        <p:nvSpPr>
          <p:cNvPr id="142" name="Google Shape;142;p5"/>
          <p:cNvSpPr/>
          <p:nvPr/>
        </p:nvSpPr>
        <p:spPr>
          <a:xfrm>
            <a:off x="5119000" y="701400"/>
            <a:ext cx="12141562" cy="8478533"/>
          </a:xfrm>
          <a:custGeom>
            <a:rect b="b" l="l" r="r" t="t"/>
            <a:pathLst>
              <a:path extrusionOk="0" h="1913890" w="3496490">
                <a:moveTo>
                  <a:pt x="3372030" y="59690"/>
                </a:moveTo>
                <a:cubicBezTo>
                  <a:pt x="3407590" y="59690"/>
                  <a:pt x="3436800" y="88900"/>
                  <a:pt x="3436800" y="124460"/>
                </a:cubicBezTo>
                <a:lnTo>
                  <a:pt x="3436800" y="1789430"/>
                </a:lnTo>
                <a:cubicBezTo>
                  <a:pt x="3436800" y="1824990"/>
                  <a:pt x="3407590" y="1854200"/>
                  <a:pt x="3372030" y="1854200"/>
                </a:cubicBezTo>
                <a:lnTo>
                  <a:pt x="124460" y="1854200"/>
                </a:lnTo>
                <a:cubicBezTo>
                  <a:pt x="88900" y="1854200"/>
                  <a:pt x="59690" y="1824990"/>
                  <a:pt x="59690" y="1789430"/>
                </a:cubicBezTo>
                <a:lnTo>
                  <a:pt x="59690" y="124460"/>
                </a:lnTo>
                <a:cubicBezTo>
                  <a:pt x="59690" y="88900"/>
                  <a:pt x="88900" y="59690"/>
                  <a:pt x="124460" y="59690"/>
                </a:cubicBezTo>
                <a:lnTo>
                  <a:pt x="3372030" y="59690"/>
                </a:lnTo>
                <a:moveTo>
                  <a:pt x="3372030" y="0"/>
                </a:moveTo>
                <a:lnTo>
                  <a:pt x="124460" y="0"/>
                </a:lnTo>
                <a:cubicBezTo>
                  <a:pt x="55880" y="0"/>
                  <a:pt x="0" y="55880"/>
                  <a:pt x="0" y="124460"/>
                </a:cubicBezTo>
                <a:lnTo>
                  <a:pt x="0" y="1789430"/>
                </a:lnTo>
                <a:cubicBezTo>
                  <a:pt x="0" y="1858010"/>
                  <a:pt x="55880" y="1913890"/>
                  <a:pt x="124460" y="1913890"/>
                </a:cubicBezTo>
                <a:lnTo>
                  <a:pt x="3372030" y="1913890"/>
                </a:lnTo>
                <a:cubicBezTo>
                  <a:pt x="3440611" y="1913890"/>
                  <a:pt x="3496490" y="1858010"/>
                  <a:pt x="3496490" y="1789430"/>
                </a:cubicBezTo>
                <a:lnTo>
                  <a:pt x="3496490" y="124460"/>
                </a:lnTo>
                <a:cubicBezTo>
                  <a:pt x="3496490" y="55880"/>
                  <a:pt x="3440610" y="0"/>
                  <a:pt x="3372030" y="0"/>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15109050" y="-221025"/>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chemeClr val="lt1"/>
                </a:solidFill>
                <a:latin typeface="Libre Franklin"/>
                <a:ea typeface="Libre Franklin"/>
                <a:cs typeface="Libre Franklin"/>
                <a:sym typeface="Libre Franklin"/>
              </a:rPr>
              <a:t>5</a:t>
            </a:r>
            <a:endParaRPr b="0" i="0" sz="1400" u="none" cap="none" strike="noStrike">
              <a:solidFill>
                <a:schemeClr val="dk1"/>
              </a:solidFill>
              <a:latin typeface="Arial"/>
              <a:ea typeface="Arial"/>
              <a:cs typeface="Arial"/>
              <a:sym typeface="Arial"/>
            </a:endParaRPr>
          </a:p>
        </p:txBody>
      </p:sp>
      <p:sp>
        <p:nvSpPr>
          <p:cNvPr id="144" name="Google Shape;144;p5"/>
          <p:cNvSpPr/>
          <p:nvPr/>
        </p:nvSpPr>
        <p:spPr>
          <a:xfrm>
            <a:off x="367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grpSp>
        <p:nvGrpSpPr>
          <p:cNvPr id="145" name="Google Shape;145;p5"/>
          <p:cNvGrpSpPr/>
          <p:nvPr/>
        </p:nvGrpSpPr>
        <p:grpSpPr>
          <a:xfrm>
            <a:off x="1715125" y="9724900"/>
            <a:ext cx="1671600" cy="569525"/>
            <a:chOff x="17260550" y="9405250"/>
            <a:chExt cx="1671600" cy="569525"/>
          </a:xfrm>
        </p:grpSpPr>
        <p:sp>
          <p:nvSpPr>
            <p:cNvPr id="146" name="Google Shape;146;p5"/>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5"/>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5"/>
          <p:cNvGrpSpPr/>
          <p:nvPr/>
        </p:nvGrpSpPr>
        <p:grpSpPr>
          <a:xfrm>
            <a:off x="471296" y="701397"/>
            <a:ext cx="4159266" cy="8227806"/>
            <a:chOff x="0" y="0"/>
            <a:chExt cx="2620010" cy="5182870"/>
          </a:xfrm>
        </p:grpSpPr>
        <p:sp>
          <p:nvSpPr>
            <p:cNvPr id="150" name="Google Shape;150;p5"/>
            <p:cNvSpPr/>
            <p:nvPr/>
          </p:nvSpPr>
          <p:spPr>
            <a:xfrm>
              <a:off x="53340" y="25400"/>
              <a:ext cx="2513330" cy="5132070"/>
            </a:xfrm>
            <a:custGeom>
              <a:rect b="b" l="l" r="r" t="t"/>
              <a:pathLst>
                <a:path extrusionOk="0"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5"/>
            <p:cNvSpPr/>
            <p:nvPr/>
          </p:nvSpPr>
          <p:spPr>
            <a:xfrm>
              <a:off x="185420" y="156210"/>
              <a:ext cx="2251710" cy="4876800"/>
            </a:xfrm>
            <a:custGeom>
              <a:rect b="b" l="l" r="r" t="t"/>
              <a:pathLst>
                <a:path extrusionOk="0"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rotWithShape="1">
              <a:blip r:embed="rId3">
                <a:alphaModFix/>
              </a:blip>
              <a:stretch>
                <a:fillRect b="1759" l="-105294" r="-8038" t="-4559"/>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5"/>
            <p:cNvSpPr/>
            <p:nvPr/>
          </p:nvSpPr>
          <p:spPr>
            <a:xfrm>
              <a:off x="1121410" y="198120"/>
              <a:ext cx="347980" cy="43180"/>
            </a:xfrm>
            <a:custGeom>
              <a:rect b="b" l="l" r="r" t="t"/>
              <a:pathLst>
                <a:path extrusionOk="0"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5"/>
            <p:cNvSpPr/>
            <p:nvPr/>
          </p:nvSpPr>
          <p:spPr>
            <a:xfrm>
              <a:off x="1578312" y="187909"/>
              <a:ext cx="66636" cy="63602"/>
            </a:xfrm>
            <a:custGeom>
              <a:rect b="b" l="l" r="r" t="t"/>
              <a:pathLst>
                <a:path extrusionOk="0"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5"/>
            <p:cNvSpPr/>
            <p:nvPr/>
          </p:nvSpPr>
          <p:spPr>
            <a:xfrm>
              <a:off x="0" y="685800"/>
              <a:ext cx="27940" cy="213360"/>
            </a:xfrm>
            <a:custGeom>
              <a:rect b="b" l="l" r="r" t="t"/>
              <a:pathLst>
                <a:path extrusionOk="0"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5"/>
            <p:cNvSpPr/>
            <p:nvPr/>
          </p:nvSpPr>
          <p:spPr>
            <a:xfrm>
              <a:off x="0" y="1057910"/>
              <a:ext cx="27940" cy="384810"/>
            </a:xfrm>
            <a:custGeom>
              <a:rect b="b" l="l" r="r" t="t"/>
              <a:pathLst>
                <a:path extrusionOk="0"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5"/>
            <p:cNvSpPr/>
            <p:nvPr/>
          </p:nvSpPr>
          <p:spPr>
            <a:xfrm>
              <a:off x="0" y="1526540"/>
              <a:ext cx="27940" cy="386080"/>
            </a:xfrm>
            <a:custGeom>
              <a:rect b="b" l="l" r="r" t="t"/>
              <a:pathLst>
                <a:path extrusionOk="0"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5"/>
            <p:cNvSpPr/>
            <p:nvPr/>
          </p:nvSpPr>
          <p:spPr>
            <a:xfrm>
              <a:off x="2592070" y="1184910"/>
              <a:ext cx="27940" cy="618490"/>
            </a:xfrm>
            <a:custGeom>
              <a:rect b="b" l="l" r="r" t="t"/>
              <a:pathLst>
                <a:path extrusionOk="0"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5"/>
            <p:cNvSpPr/>
            <p:nvPr/>
          </p:nvSpPr>
          <p:spPr>
            <a:xfrm>
              <a:off x="27940" y="0"/>
              <a:ext cx="2564130" cy="5182870"/>
            </a:xfrm>
            <a:custGeom>
              <a:rect b="b" l="l" r="r" t="t"/>
              <a:pathLst>
                <a:path extrusionOk="0"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1000"/>
                                        <p:tgtEl>
                                          <p:spTgt spid="14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p:tgtEl>
                                          <p:spTgt spid="1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145"/>
                                        </p:tgtEl>
                                        <p:attrNameLst>
                                          <p:attrName>ppt_x</p:attrName>
                                        </p:attrNameLst>
                                      </p:cBhvr>
                                      <p:tavLst>
                                        <p:tav fmla="" tm="0">
                                          <p:val>
                                            <p:strVal val="#ppt_x"/>
                                          </p:val>
                                        </p:tav>
                                        <p:tav fmla="" tm="100000">
                                          <p:val>
                                            <p:strVal val="#ppt_x-1"/>
                                          </p:val>
                                        </p:tav>
                                      </p:tavLst>
                                    </p:anim>
                                    <p:set>
                                      <p:cBhvr>
                                        <p:cTn dur="1" fill="hold">
                                          <p:stCondLst>
                                            <p:cond delay="1000"/>
                                          </p:stCondLst>
                                        </p:cTn>
                                        <p:tgtEl>
                                          <p:spTgt spid="1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62" name="Shape 162"/>
        <p:cNvGrpSpPr/>
        <p:nvPr/>
      </p:nvGrpSpPr>
      <p:grpSpPr>
        <a:xfrm>
          <a:off x="0" y="0"/>
          <a:ext cx="0" cy="0"/>
          <a:chOff x="0" y="0"/>
          <a:chExt cx="0" cy="0"/>
        </a:xfrm>
      </p:grpSpPr>
      <p:sp>
        <p:nvSpPr>
          <p:cNvPr id="163" name="Google Shape;163;g968418f60f_0_0"/>
          <p:cNvSpPr txBox="1"/>
          <p:nvPr/>
        </p:nvSpPr>
        <p:spPr>
          <a:xfrm>
            <a:off x="1032050" y="1279750"/>
            <a:ext cx="16014900" cy="68682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5600"/>
              <a:buFont typeface="Arial"/>
              <a:buNone/>
            </a:pPr>
            <a:r>
              <a:rPr b="1" lang="en-US" sz="4400">
                <a:solidFill>
                  <a:srgbClr val="1F15C7"/>
                </a:solidFill>
                <a:latin typeface="Libre Franklin"/>
                <a:ea typeface="Libre Franklin"/>
                <a:cs typeface="Libre Franklin"/>
                <a:sym typeface="Libre Franklin"/>
              </a:rPr>
              <a:t>VALE, will act as a personal guide for students, faculty, and visitors to Texas A&amp;M campus that can be used at anytime of the day. VALE will utilize obstacle avoidance, speech recognition, cellular connection, and GPS localization to achieve this goal. The user will ask VALE to be taken to a specific location or building on campus. VALE will then drive to that location, leading the user.</a:t>
            </a:r>
            <a:endParaRPr b="1" sz="4400">
              <a:solidFill>
                <a:srgbClr val="1F15C7"/>
              </a:solidFill>
              <a:latin typeface="Libre Franklin"/>
              <a:ea typeface="Libre Franklin"/>
              <a:cs typeface="Libre Franklin"/>
              <a:sym typeface="Libre Franklin"/>
            </a:endParaRPr>
          </a:p>
        </p:txBody>
      </p:sp>
      <p:sp>
        <p:nvSpPr>
          <p:cNvPr id="164" name="Google Shape;164;g968418f60f_0_0"/>
          <p:cNvSpPr/>
          <p:nvPr/>
        </p:nvSpPr>
        <p:spPr>
          <a:xfrm>
            <a:off x="371550" y="701400"/>
            <a:ext cx="16888047" cy="7368477"/>
          </a:xfrm>
          <a:custGeom>
            <a:rect b="b" l="l" r="r" t="t"/>
            <a:pathLst>
              <a:path extrusionOk="0" h="1913890" w="3496490">
                <a:moveTo>
                  <a:pt x="3372030" y="59690"/>
                </a:moveTo>
                <a:cubicBezTo>
                  <a:pt x="3407590" y="59690"/>
                  <a:pt x="3436800" y="88900"/>
                  <a:pt x="3436800" y="124460"/>
                </a:cubicBezTo>
                <a:lnTo>
                  <a:pt x="3436800" y="1789430"/>
                </a:lnTo>
                <a:cubicBezTo>
                  <a:pt x="3436800" y="1824990"/>
                  <a:pt x="3407590" y="1854200"/>
                  <a:pt x="3372030" y="1854200"/>
                </a:cubicBezTo>
                <a:lnTo>
                  <a:pt x="124460" y="1854200"/>
                </a:lnTo>
                <a:cubicBezTo>
                  <a:pt x="88900" y="1854200"/>
                  <a:pt x="59690" y="1824990"/>
                  <a:pt x="59690" y="1789430"/>
                </a:cubicBezTo>
                <a:lnTo>
                  <a:pt x="59690" y="124460"/>
                </a:lnTo>
                <a:cubicBezTo>
                  <a:pt x="59690" y="88900"/>
                  <a:pt x="88900" y="59690"/>
                  <a:pt x="124460" y="59690"/>
                </a:cubicBezTo>
                <a:lnTo>
                  <a:pt x="3372030" y="59690"/>
                </a:lnTo>
                <a:moveTo>
                  <a:pt x="3372030" y="0"/>
                </a:moveTo>
                <a:lnTo>
                  <a:pt x="124460" y="0"/>
                </a:lnTo>
                <a:cubicBezTo>
                  <a:pt x="55880" y="0"/>
                  <a:pt x="0" y="55880"/>
                  <a:pt x="0" y="124460"/>
                </a:cubicBezTo>
                <a:lnTo>
                  <a:pt x="0" y="1789430"/>
                </a:lnTo>
                <a:cubicBezTo>
                  <a:pt x="0" y="1858010"/>
                  <a:pt x="55880" y="1913890"/>
                  <a:pt x="124460" y="1913890"/>
                </a:cubicBezTo>
                <a:lnTo>
                  <a:pt x="3372030" y="1913890"/>
                </a:lnTo>
                <a:cubicBezTo>
                  <a:pt x="3440611" y="1913890"/>
                  <a:pt x="3496490" y="1858010"/>
                  <a:pt x="3496490" y="1789430"/>
                </a:cubicBezTo>
                <a:lnTo>
                  <a:pt x="3496490" y="124460"/>
                </a:lnTo>
                <a:cubicBezTo>
                  <a:pt x="3496490" y="55880"/>
                  <a:pt x="3440610" y="0"/>
                  <a:pt x="3372030" y="0"/>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g968418f60f_0_0"/>
          <p:cNvSpPr txBox="1"/>
          <p:nvPr/>
        </p:nvSpPr>
        <p:spPr>
          <a:xfrm>
            <a:off x="15109050" y="-221025"/>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6</a:t>
            </a:r>
            <a:endParaRPr b="0" i="0" sz="1400" u="none" cap="none" strike="noStrike">
              <a:solidFill>
                <a:schemeClr val="dk1"/>
              </a:solidFill>
              <a:latin typeface="Arial"/>
              <a:ea typeface="Arial"/>
              <a:cs typeface="Arial"/>
              <a:sym typeface="Arial"/>
            </a:endParaRPr>
          </a:p>
        </p:txBody>
      </p:sp>
      <p:sp>
        <p:nvSpPr>
          <p:cNvPr id="166" name="Google Shape;166;g968418f60f_0_0"/>
          <p:cNvSpPr/>
          <p:nvPr/>
        </p:nvSpPr>
        <p:spPr>
          <a:xfrm>
            <a:off x="367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70" name="Shape 170"/>
        <p:cNvGrpSpPr/>
        <p:nvPr/>
      </p:nvGrpSpPr>
      <p:grpSpPr>
        <a:xfrm>
          <a:off x="0" y="0"/>
          <a:ext cx="0" cy="0"/>
          <a:chOff x="0" y="0"/>
          <a:chExt cx="0" cy="0"/>
        </a:xfrm>
      </p:grpSpPr>
      <p:sp>
        <p:nvSpPr>
          <p:cNvPr id="171" name="Google Shape;171;g968418f60f_0_7"/>
          <p:cNvSpPr txBox="1"/>
          <p:nvPr/>
        </p:nvSpPr>
        <p:spPr>
          <a:xfrm>
            <a:off x="889275" y="1898975"/>
            <a:ext cx="6426000" cy="64299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5600"/>
              <a:buFont typeface="Arial"/>
              <a:buNone/>
            </a:pPr>
            <a:r>
              <a:rPr b="1" lang="en-US" sz="4900">
                <a:solidFill>
                  <a:srgbClr val="1F15C7"/>
                </a:solidFill>
                <a:latin typeface="Libre Franklin"/>
                <a:ea typeface="Libre Franklin"/>
                <a:cs typeface="Libre Franklin"/>
                <a:sym typeface="Libre Franklin"/>
              </a:rPr>
              <a:t>H</a:t>
            </a:r>
            <a:r>
              <a:rPr b="1" lang="en-US" sz="4900">
                <a:solidFill>
                  <a:srgbClr val="1F15C7"/>
                </a:solidFill>
                <a:latin typeface="Libre Franklin"/>
                <a:ea typeface="Libre Franklin"/>
                <a:cs typeface="Libre Franklin"/>
                <a:sym typeface="Libre Franklin"/>
              </a:rPr>
              <a:t>ardware:</a:t>
            </a:r>
            <a:endParaRPr b="1" sz="4900">
              <a:solidFill>
                <a:srgbClr val="1F15C7"/>
              </a:solidFill>
              <a:latin typeface="Libre Franklin"/>
              <a:ea typeface="Libre Franklin"/>
              <a:cs typeface="Libre Franklin"/>
              <a:sym typeface="Libre Franklin"/>
            </a:endParaRPr>
          </a:p>
          <a:p>
            <a:pPr indent="0" lvl="0" marL="914400" marR="0" rtl="0" algn="l">
              <a:lnSpc>
                <a:spcPct val="140000"/>
              </a:lnSpc>
              <a:spcBef>
                <a:spcPts val="0"/>
              </a:spcBef>
              <a:spcAft>
                <a:spcPts val="0"/>
              </a:spcAft>
              <a:buNone/>
            </a:pPr>
            <a:r>
              <a:rPr b="1" lang="en-US" sz="4900">
                <a:solidFill>
                  <a:srgbClr val="1F15C7"/>
                </a:solidFill>
                <a:latin typeface="Libre Franklin"/>
                <a:ea typeface="Libre Franklin"/>
                <a:cs typeface="Libre Franklin"/>
                <a:sym typeface="Libre Franklin"/>
              </a:rPr>
              <a:t>Environment Proofing</a:t>
            </a:r>
            <a:endParaRPr b="1" sz="4900">
              <a:solidFill>
                <a:srgbClr val="1F15C7"/>
              </a:solidFill>
              <a:latin typeface="Libre Franklin"/>
              <a:ea typeface="Libre Franklin"/>
              <a:cs typeface="Libre Franklin"/>
              <a:sym typeface="Libre Franklin"/>
            </a:endParaRPr>
          </a:p>
          <a:p>
            <a:pPr indent="0" lvl="0" marL="914400" marR="0" rtl="0" algn="l">
              <a:lnSpc>
                <a:spcPct val="140000"/>
              </a:lnSpc>
              <a:spcBef>
                <a:spcPts val="0"/>
              </a:spcBef>
              <a:spcAft>
                <a:spcPts val="0"/>
              </a:spcAft>
              <a:buNone/>
            </a:pPr>
            <a:r>
              <a:t/>
            </a:r>
            <a:endParaRPr b="1" sz="4900">
              <a:solidFill>
                <a:srgbClr val="1F15C7"/>
              </a:solidFill>
              <a:latin typeface="Libre Franklin"/>
              <a:ea typeface="Libre Franklin"/>
              <a:cs typeface="Libre Franklin"/>
              <a:sym typeface="Libre Franklin"/>
            </a:endParaRPr>
          </a:p>
          <a:p>
            <a:pPr indent="457200" lvl="0" marL="457200" marR="0" rtl="0" algn="l">
              <a:lnSpc>
                <a:spcPct val="140000"/>
              </a:lnSpc>
              <a:spcBef>
                <a:spcPts val="0"/>
              </a:spcBef>
              <a:spcAft>
                <a:spcPts val="0"/>
              </a:spcAft>
              <a:buNone/>
            </a:pPr>
            <a:r>
              <a:rPr b="1" lang="en-US" sz="4900">
                <a:solidFill>
                  <a:srgbClr val="1F15C7"/>
                </a:solidFill>
                <a:latin typeface="Libre Franklin"/>
                <a:ea typeface="Libre Franklin"/>
                <a:cs typeface="Libre Franklin"/>
                <a:sym typeface="Libre Franklin"/>
              </a:rPr>
              <a:t>Power Upgrad</a:t>
            </a:r>
            <a:r>
              <a:rPr b="1" lang="en-US" sz="4900">
                <a:solidFill>
                  <a:srgbClr val="1F15C7"/>
                </a:solidFill>
                <a:latin typeface="Libre Franklin"/>
                <a:ea typeface="Libre Franklin"/>
                <a:cs typeface="Libre Franklin"/>
                <a:sym typeface="Libre Franklin"/>
              </a:rPr>
              <a:t>e</a:t>
            </a:r>
            <a:endParaRPr b="1" sz="4900">
              <a:solidFill>
                <a:srgbClr val="1F15C7"/>
              </a:solidFill>
              <a:latin typeface="Libre Franklin"/>
              <a:ea typeface="Libre Franklin"/>
              <a:cs typeface="Libre Franklin"/>
              <a:sym typeface="Libre Franklin"/>
            </a:endParaRPr>
          </a:p>
        </p:txBody>
      </p:sp>
      <p:sp>
        <p:nvSpPr>
          <p:cNvPr id="172" name="Google Shape;172;g968418f60f_0_7"/>
          <p:cNvSpPr/>
          <p:nvPr/>
        </p:nvSpPr>
        <p:spPr>
          <a:xfrm>
            <a:off x="371550" y="1235700"/>
            <a:ext cx="7596125" cy="6746462"/>
          </a:xfrm>
          <a:custGeom>
            <a:rect b="b" l="l" r="r" t="t"/>
            <a:pathLst>
              <a:path extrusionOk="0" h="1913890" w="3496490">
                <a:moveTo>
                  <a:pt x="3372030" y="59690"/>
                </a:moveTo>
                <a:cubicBezTo>
                  <a:pt x="3407590" y="59690"/>
                  <a:pt x="3436800" y="88900"/>
                  <a:pt x="3436800" y="124460"/>
                </a:cubicBezTo>
                <a:lnTo>
                  <a:pt x="3436800" y="1789430"/>
                </a:lnTo>
                <a:cubicBezTo>
                  <a:pt x="3436800" y="1824990"/>
                  <a:pt x="3407590" y="1854200"/>
                  <a:pt x="3372030" y="1854200"/>
                </a:cubicBezTo>
                <a:lnTo>
                  <a:pt x="124460" y="1854200"/>
                </a:lnTo>
                <a:cubicBezTo>
                  <a:pt x="88900" y="1854200"/>
                  <a:pt x="59690" y="1824990"/>
                  <a:pt x="59690" y="1789430"/>
                </a:cubicBezTo>
                <a:lnTo>
                  <a:pt x="59690" y="124460"/>
                </a:lnTo>
                <a:cubicBezTo>
                  <a:pt x="59690" y="88900"/>
                  <a:pt x="88900" y="59690"/>
                  <a:pt x="124460" y="59690"/>
                </a:cubicBezTo>
                <a:lnTo>
                  <a:pt x="3372030" y="59690"/>
                </a:lnTo>
                <a:moveTo>
                  <a:pt x="3372030" y="0"/>
                </a:moveTo>
                <a:lnTo>
                  <a:pt x="124460" y="0"/>
                </a:lnTo>
                <a:cubicBezTo>
                  <a:pt x="55880" y="0"/>
                  <a:pt x="0" y="55880"/>
                  <a:pt x="0" y="124460"/>
                </a:cubicBezTo>
                <a:lnTo>
                  <a:pt x="0" y="1789430"/>
                </a:lnTo>
                <a:cubicBezTo>
                  <a:pt x="0" y="1858010"/>
                  <a:pt x="55880" y="1913890"/>
                  <a:pt x="124460" y="1913890"/>
                </a:cubicBezTo>
                <a:lnTo>
                  <a:pt x="3372030" y="1913890"/>
                </a:lnTo>
                <a:cubicBezTo>
                  <a:pt x="3440611" y="1913890"/>
                  <a:pt x="3496490" y="1858010"/>
                  <a:pt x="3496490" y="1789430"/>
                </a:cubicBezTo>
                <a:lnTo>
                  <a:pt x="3496490" y="124460"/>
                </a:lnTo>
                <a:cubicBezTo>
                  <a:pt x="3496490" y="55880"/>
                  <a:pt x="3440610" y="0"/>
                  <a:pt x="3372030" y="0"/>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968418f60f_0_7"/>
          <p:cNvSpPr txBox="1"/>
          <p:nvPr/>
        </p:nvSpPr>
        <p:spPr>
          <a:xfrm>
            <a:off x="15109050" y="-221025"/>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7</a:t>
            </a:r>
            <a:endParaRPr b="0" i="0" sz="1400" u="none" cap="none" strike="noStrike">
              <a:solidFill>
                <a:schemeClr val="dk1"/>
              </a:solidFill>
              <a:latin typeface="Arial"/>
              <a:ea typeface="Arial"/>
              <a:cs typeface="Arial"/>
              <a:sym typeface="Arial"/>
            </a:endParaRPr>
          </a:p>
        </p:txBody>
      </p:sp>
      <p:sp>
        <p:nvSpPr>
          <p:cNvPr id="174" name="Google Shape;174;g968418f60f_0_7"/>
          <p:cNvSpPr txBox="1"/>
          <p:nvPr/>
        </p:nvSpPr>
        <p:spPr>
          <a:xfrm>
            <a:off x="9656875" y="1705650"/>
            <a:ext cx="7059300" cy="56430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5600"/>
              <a:buFont typeface="Arial"/>
              <a:buNone/>
            </a:pPr>
            <a:r>
              <a:rPr b="1" lang="en-US" sz="4900">
                <a:solidFill>
                  <a:srgbClr val="1F15C7"/>
                </a:solidFill>
                <a:latin typeface="Libre Franklin"/>
                <a:ea typeface="Libre Franklin"/>
                <a:cs typeface="Libre Franklin"/>
                <a:sym typeface="Libre Franklin"/>
              </a:rPr>
              <a:t>Software</a:t>
            </a:r>
            <a:r>
              <a:rPr b="1" lang="en-US" sz="4900">
                <a:solidFill>
                  <a:srgbClr val="1F15C7"/>
                </a:solidFill>
                <a:latin typeface="Libre Franklin"/>
                <a:ea typeface="Libre Franklin"/>
                <a:cs typeface="Libre Franklin"/>
                <a:sym typeface="Libre Franklin"/>
              </a:rPr>
              <a:t>:</a:t>
            </a:r>
            <a:endParaRPr b="1" sz="4900">
              <a:solidFill>
                <a:srgbClr val="1F15C7"/>
              </a:solidFill>
              <a:latin typeface="Libre Franklin"/>
              <a:ea typeface="Libre Franklin"/>
              <a:cs typeface="Libre Franklin"/>
              <a:sym typeface="Libre Franklin"/>
            </a:endParaRPr>
          </a:p>
          <a:p>
            <a:pPr indent="0" lvl="0" marL="457200" marR="0" rtl="0" algn="l">
              <a:lnSpc>
                <a:spcPct val="140000"/>
              </a:lnSpc>
              <a:spcBef>
                <a:spcPts val="0"/>
              </a:spcBef>
              <a:spcAft>
                <a:spcPts val="0"/>
              </a:spcAft>
              <a:buNone/>
            </a:pPr>
            <a:r>
              <a:t/>
            </a:r>
            <a:endParaRPr b="1" sz="4900">
              <a:solidFill>
                <a:srgbClr val="1F15C7"/>
              </a:solidFill>
              <a:latin typeface="Libre Franklin"/>
              <a:ea typeface="Libre Franklin"/>
              <a:cs typeface="Libre Franklin"/>
              <a:sym typeface="Libre Franklin"/>
            </a:endParaRPr>
          </a:p>
          <a:p>
            <a:pPr indent="0" lvl="0" marL="457200" marR="0" rtl="0" algn="l">
              <a:lnSpc>
                <a:spcPct val="140000"/>
              </a:lnSpc>
              <a:spcBef>
                <a:spcPts val="0"/>
              </a:spcBef>
              <a:spcAft>
                <a:spcPts val="0"/>
              </a:spcAft>
              <a:buNone/>
            </a:pPr>
            <a:r>
              <a:rPr b="1" lang="en-US" sz="4900">
                <a:solidFill>
                  <a:srgbClr val="1F15C7"/>
                </a:solidFill>
                <a:latin typeface="Libre Franklin"/>
                <a:ea typeface="Libre Franklin"/>
                <a:cs typeface="Libre Franklin"/>
                <a:sym typeface="Libre Franklin"/>
              </a:rPr>
              <a:t> Obstacle Avoidance</a:t>
            </a:r>
            <a:endParaRPr b="1" sz="4900">
              <a:solidFill>
                <a:srgbClr val="1F15C7"/>
              </a:solidFill>
              <a:latin typeface="Libre Franklin"/>
              <a:ea typeface="Libre Franklin"/>
              <a:cs typeface="Libre Franklin"/>
              <a:sym typeface="Libre Franklin"/>
            </a:endParaRPr>
          </a:p>
          <a:p>
            <a:pPr indent="0" lvl="0" marL="457200" marR="0" rtl="0" algn="l">
              <a:lnSpc>
                <a:spcPct val="140000"/>
              </a:lnSpc>
              <a:spcBef>
                <a:spcPts val="0"/>
              </a:spcBef>
              <a:spcAft>
                <a:spcPts val="0"/>
              </a:spcAft>
              <a:buNone/>
            </a:pPr>
            <a:r>
              <a:t/>
            </a:r>
            <a:endParaRPr b="1" sz="4900">
              <a:solidFill>
                <a:srgbClr val="1F15C7"/>
              </a:solidFill>
              <a:latin typeface="Libre Franklin"/>
              <a:ea typeface="Libre Franklin"/>
              <a:cs typeface="Libre Franklin"/>
              <a:sym typeface="Libre Franklin"/>
            </a:endParaRPr>
          </a:p>
          <a:p>
            <a:pPr indent="0" lvl="0" marL="457200" marR="0" rtl="0" algn="l">
              <a:lnSpc>
                <a:spcPct val="140000"/>
              </a:lnSpc>
              <a:spcBef>
                <a:spcPts val="0"/>
              </a:spcBef>
              <a:spcAft>
                <a:spcPts val="0"/>
              </a:spcAft>
              <a:buNone/>
            </a:pPr>
            <a:r>
              <a:rPr b="1" lang="en-US" sz="4900">
                <a:solidFill>
                  <a:srgbClr val="1F15C7"/>
                </a:solidFill>
                <a:latin typeface="Libre Franklin"/>
                <a:ea typeface="Libre Franklin"/>
                <a:cs typeface="Libre Franklin"/>
                <a:sym typeface="Libre Franklin"/>
              </a:rPr>
              <a:t> Speech Recognition</a:t>
            </a:r>
            <a:endParaRPr b="1" sz="4900">
              <a:solidFill>
                <a:srgbClr val="1F15C7"/>
              </a:solidFill>
              <a:latin typeface="Libre Franklin"/>
              <a:ea typeface="Libre Franklin"/>
              <a:cs typeface="Libre Franklin"/>
              <a:sym typeface="Libre Franklin"/>
            </a:endParaRPr>
          </a:p>
          <a:p>
            <a:pPr indent="0" lvl="0" marL="457200" marR="0" rtl="0" algn="l">
              <a:lnSpc>
                <a:spcPct val="140000"/>
              </a:lnSpc>
              <a:spcBef>
                <a:spcPts val="0"/>
              </a:spcBef>
              <a:spcAft>
                <a:spcPts val="0"/>
              </a:spcAft>
              <a:buNone/>
            </a:pPr>
            <a:r>
              <a:t/>
            </a:r>
            <a:endParaRPr b="1" sz="4900">
              <a:solidFill>
                <a:srgbClr val="1F15C7"/>
              </a:solidFill>
              <a:latin typeface="Libre Franklin"/>
              <a:ea typeface="Libre Franklin"/>
              <a:cs typeface="Libre Franklin"/>
              <a:sym typeface="Libre Franklin"/>
            </a:endParaRPr>
          </a:p>
          <a:p>
            <a:pPr indent="0" lvl="0" marL="457200" marR="0" rtl="0" algn="l">
              <a:lnSpc>
                <a:spcPct val="140000"/>
              </a:lnSpc>
              <a:spcBef>
                <a:spcPts val="0"/>
              </a:spcBef>
              <a:spcAft>
                <a:spcPts val="0"/>
              </a:spcAft>
              <a:buNone/>
            </a:pPr>
            <a:r>
              <a:rPr b="1" lang="en-US" sz="4900">
                <a:solidFill>
                  <a:srgbClr val="1F15C7"/>
                </a:solidFill>
                <a:latin typeface="Libre Franklin"/>
                <a:ea typeface="Libre Franklin"/>
                <a:cs typeface="Libre Franklin"/>
                <a:sym typeface="Libre Franklin"/>
              </a:rPr>
              <a:t> GPS &amp; API</a:t>
            </a:r>
            <a:endParaRPr b="1" sz="4900">
              <a:solidFill>
                <a:srgbClr val="1F15C7"/>
              </a:solidFill>
              <a:latin typeface="Libre Franklin"/>
              <a:ea typeface="Libre Franklin"/>
              <a:cs typeface="Libre Franklin"/>
              <a:sym typeface="Libre Franklin"/>
            </a:endParaRPr>
          </a:p>
        </p:txBody>
      </p:sp>
      <p:sp>
        <p:nvSpPr>
          <p:cNvPr id="175" name="Google Shape;175;g968418f60f_0_7"/>
          <p:cNvSpPr/>
          <p:nvPr/>
        </p:nvSpPr>
        <p:spPr>
          <a:xfrm>
            <a:off x="8627975" y="1197175"/>
            <a:ext cx="9117098" cy="7980921"/>
          </a:xfrm>
          <a:custGeom>
            <a:rect b="b" l="l" r="r" t="t"/>
            <a:pathLst>
              <a:path extrusionOk="0" h="1913890" w="3496490">
                <a:moveTo>
                  <a:pt x="3372030" y="59690"/>
                </a:moveTo>
                <a:cubicBezTo>
                  <a:pt x="3407590" y="59690"/>
                  <a:pt x="3436800" y="88900"/>
                  <a:pt x="3436800" y="124460"/>
                </a:cubicBezTo>
                <a:lnTo>
                  <a:pt x="3436800" y="1789430"/>
                </a:lnTo>
                <a:cubicBezTo>
                  <a:pt x="3436800" y="1824990"/>
                  <a:pt x="3407590" y="1854200"/>
                  <a:pt x="3372030" y="1854200"/>
                </a:cubicBezTo>
                <a:lnTo>
                  <a:pt x="124460" y="1854200"/>
                </a:lnTo>
                <a:cubicBezTo>
                  <a:pt x="88900" y="1854200"/>
                  <a:pt x="59690" y="1824990"/>
                  <a:pt x="59690" y="1789430"/>
                </a:cubicBezTo>
                <a:lnTo>
                  <a:pt x="59690" y="124460"/>
                </a:lnTo>
                <a:cubicBezTo>
                  <a:pt x="59690" y="88900"/>
                  <a:pt x="88900" y="59690"/>
                  <a:pt x="124460" y="59690"/>
                </a:cubicBezTo>
                <a:lnTo>
                  <a:pt x="3372030" y="59690"/>
                </a:lnTo>
                <a:moveTo>
                  <a:pt x="3372030" y="0"/>
                </a:moveTo>
                <a:lnTo>
                  <a:pt x="124460" y="0"/>
                </a:lnTo>
                <a:cubicBezTo>
                  <a:pt x="55880" y="0"/>
                  <a:pt x="0" y="55880"/>
                  <a:pt x="0" y="124460"/>
                </a:cubicBezTo>
                <a:lnTo>
                  <a:pt x="0" y="1789430"/>
                </a:lnTo>
                <a:cubicBezTo>
                  <a:pt x="0" y="1858010"/>
                  <a:pt x="55880" y="1913890"/>
                  <a:pt x="124460" y="1913890"/>
                </a:cubicBezTo>
                <a:lnTo>
                  <a:pt x="3372030" y="1913890"/>
                </a:lnTo>
                <a:cubicBezTo>
                  <a:pt x="3440611" y="1913890"/>
                  <a:pt x="3496490" y="1858010"/>
                  <a:pt x="3496490" y="1789430"/>
                </a:cubicBezTo>
                <a:lnTo>
                  <a:pt x="3496490" y="124460"/>
                </a:lnTo>
                <a:cubicBezTo>
                  <a:pt x="3496490" y="55880"/>
                  <a:pt x="3440610" y="0"/>
                  <a:pt x="3372030" y="0"/>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968418f60f_0_7"/>
          <p:cNvSpPr txBox="1"/>
          <p:nvPr/>
        </p:nvSpPr>
        <p:spPr>
          <a:xfrm>
            <a:off x="152400" y="152400"/>
            <a:ext cx="14544000" cy="1083300"/>
          </a:xfrm>
          <a:prstGeom prst="rect">
            <a:avLst/>
          </a:prstGeom>
          <a:noFill/>
          <a:ln>
            <a:noFill/>
          </a:ln>
        </p:spPr>
        <p:txBody>
          <a:bodyPr anchorCtr="0" anchor="t" bIns="91425" lIns="91425" spcFirstLastPara="1" rIns="91425" wrap="square" tIns="91425">
            <a:noAutofit/>
          </a:bodyPr>
          <a:lstStyle/>
          <a:p>
            <a:pPr indent="0" lvl="0" marL="0" rtl="0" algn="l">
              <a:lnSpc>
                <a:spcPct val="140000"/>
              </a:lnSpc>
              <a:spcBef>
                <a:spcPts val="0"/>
              </a:spcBef>
              <a:spcAft>
                <a:spcPts val="0"/>
              </a:spcAft>
              <a:buNone/>
            </a:pPr>
            <a:r>
              <a:rPr b="1" lang="en-US" sz="5600">
                <a:solidFill>
                  <a:srgbClr val="1F15C7"/>
                </a:solidFill>
                <a:latin typeface="Libre Franklin"/>
                <a:ea typeface="Libre Franklin"/>
                <a:cs typeface="Libre Franklin"/>
                <a:sym typeface="Libre Franklin"/>
              </a:rPr>
              <a:t>FUNCTIONAL REQUIREMENTS</a:t>
            </a:r>
            <a:endParaRPr sz="2100"/>
          </a:p>
        </p:txBody>
      </p:sp>
      <p:pic>
        <p:nvPicPr>
          <p:cNvPr id="177" name="Google Shape;177;g968418f60f_0_7"/>
          <p:cNvPicPr preferRelativeResize="0"/>
          <p:nvPr/>
        </p:nvPicPr>
        <p:blipFill>
          <a:blip r:embed="rId3">
            <a:alphaModFix/>
          </a:blip>
          <a:stretch>
            <a:fillRect/>
          </a:stretch>
        </p:blipFill>
        <p:spPr>
          <a:xfrm>
            <a:off x="371400" y="5836625"/>
            <a:ext cx="1083300" cy="1083300"/>
          </a:xfrm>
          <a:prstGeom prst="rect">
            <a:avLst/>
          </a:prstGeom>
          <a:noFill/>
          <a:ln>
            <a:noFill/>
          </a:ln>
        </p:spPr>
      </p:pic>
      <p:pic>
        <p:nvPicPr>
          <p:cNvPr id="178" name="Google Shape;178;g968418f60f_0_7"/>
          <p:cNvPicPr preferRelativeResize="0"/>
          <p:nvPr/>
        </p:nvPicPr>
        <p:blipFill>
          <a:blip r:embed="rId4">
            <a:alphaModFix/>
          </a:blip>
          <a:stretch>
            <a:fillRect/>
          </a:stretch>
        </p:blipFill>
        <p:spPr>
          <a:xfrm>
            <a:off x="412850" y="3429000"/>
            <a:ext cx="1568700" cy="1568700"/>
          </a:xfrm>
          <a:prstGeom prst="rect">
            <a:avLst/>
          </a:prstGeom>
          <a:noFill/>
          <a:ln>
            <a:noFill/>
          </a:ln>
        </p:spPr>
      </p:pic>
      <p:pic>
        <p:nvPicPr>
          <p:cNvPr id="179" name="Google Shape;179;g968418f60f_0_7"/>
          <p:cNvPicPr preferRelativeResize="0"/>
          <p:nvPr/>
        </p:nvPicPr>
        <p:blipFill>
          <a:blip r:embed="rId5">
            <a:alphaModFix/>
          </a:blip>
          <a:stretch>
            <a:fillRect/>
          </a:stretch>
        </p:blipFill>
        <p:spPr>
          <a:xfrm>
            <a:off x="8758200" y="5498081"/>
            <a:ext cx="1568700" cy="1181746"/>
          </a:xfrm>
          <a:prstGeom prst="rect">
            <a:avLst/>
          </a:prstGeom>
          <a:noFill/>
          <a:ln>
            <a:noFill/>
          </a:ln>
        </p:spPr>
      </p:pic>
      <p:pic>
        <p:nvPicPr>
          <p:cNvPr id="180" name="Google Shape;180;g968418f60f_0_7"/>
          <p:cNvPicPr preferRelativeResize="0"/>
          <p:nvPr/>
        </p:nvPicPr>
        <p:blipFill>
          <a:blip r:embed="rId6">
            <a:alphaModFix/>
          </a:blip>
          <a:stretch>
            <a:fillRect/>
          </a:stretch>
        </p:blipFill>
        <p:spPr>
          <a:xfrm>
            <a:off x="8758188" y="7348650"/>
            <a:ext cx="1568724" cy="1568724"/>
          </a:xfrm>
          <a:prstGeom prst="rect">
            <a:avLst/>
          </a:prstGeom>
          <a:noFill/>
          <a:ln>
            <a:noFill/>
          </a:ln>
        </p:spPr>
      </p:pic>
      <p:pic>
        <p:nvPicPr>
          <p:cNvPr id="181" name="Google Shape;181;g968418f60f_0_7"/>
          <p:cNvPicPr preferRelativeResize="0"/>
          <p:nvPr/>
        </p:nvPicPr>
        <p:blipFill>
          <a:blip r:embed="rId7">
            <a:alphaModFix/>
          </a:blip>
          <a:stretch>
            <a:fillRect/>
          </a:stretch>
        </p:blipFill>
        <p:spPr>
          <a:xfrm>
            <a:off x="8627975" y="3377600"/>
            <a:ext cx="1698925" cy="1698925"/>
          </a:xfrm>
          <a:prstGeom prst="rect">
            <a:avLst/>
          </a:prstGeom>
          <a:noFill/>
          <a:ln>
            <a:noFill/>
          </a:ln>
        </p:spPr>
      </p:pic>
      <p:grpSp>
        <p:nvGrpSpPr>
          <p:cNvPr id="182" name="Google Shape;182;g968418f60f_0_7"/>
          <p:cNvGrpSpPr/>
          <p:nvPr/>
        </p:nvGrpSpPr>
        <p:grpSpPr>
          <a:xfrm>
            <a:off x="3333800" y="9717475"/>
            <a:ext cx="1671600" cy="569525"/>
            <a:chOff x="17260550" y="9405250"/>
            <a:chExt cx="1671600" cy="569525"/>
          </a:xfrm>
        </p:grpSpPr>
        <p:sp>
          <p:nvSpPr>
            <p:cNvPr id="183" name="Google Shape;183;g968418f60f_0_7"/>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968418f60f_0_7"/>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g968418f60f_0_7"/>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g968418f60f_0_7"/>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187" name="Google Shape;187;g968418f60f_0_7"/>
          <p:cNvSpPr/>
          <p:nvPr/>
        </p:nvSpPr>
        <p:spPr>
          <a:xfrm>
            <a:off x="17151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1000"/>
                                        <p:tgtEl>
                                          <p:spTgt spid="18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182"/>
                                        </p:tgtEl>
                                        <p:attrNameLst>
                                          <p:attrName>ppt_x</p:attrName>
                                        </p:attrNameLst>
                                      </p:cBhvr>
                                      <p:tavLst>
                                        <p:tav fmla="" tm="0">
                                          <p:val>
                                            <p:strVal val="#ppt_x"/>
                                          </p:val>
                                        </p:tav>
                                        <p:tav fmla="" tm="100000">
                                          <p:val>
                                            <p:strVal val="#ppt_x-1"/>
                                          </p:val>
                                        </p:tav>
                                      </p:tavLst>
                                    </p:anim>
                                    <p:set>
                                      <p:cBhvr>
                                        <p:cTn dur="1" fill="hold">
                                          <p:stCondLst>
                                            <p:cond delay="1000"/>
                                          </p:stCondLst>
                                        </p:cTn>
                                        <p:tgtEl>
                                          <p:spTgt spid="1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par>
                                <p:cTn fill="hold" nodeType="with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91" name="Shape 191"/>
        <p:cNvGrpSpPr/>
        <p:nvPr/>
      </p:nvGrpSpPr>
      <p:grpSpPr>
        <a:xfrm>
          <a:off x="0" y="0"/>
          <a:ext cx="0" cy="0"/>
          <a:chOff x="0" y="0"/>
          <a:chExt cx="0" cy="0"/>
        </a:xfrm>
      </p:grpSpPr>
      <p:pic>
        <p:nvPicPr>
          <p:cNvPr id="192" name="Google Shape;192;p6"/>
          <p:cNvPicPr preferRelativeResize="0"/>
          <p:nvPr/>
        </p:nvPicPr>
        <p:blipFill rotWithShape="1">
          <a:blip r:embed="rId3">
            <a:alphaModFix/>
          </a:blip>
          <a:srcRect b="924" l="0" r="0" t="925"/>
          <a:stretch/>
        </p:blipFill>
        <p:spPr>
          <a:xfrm>
            <a:off x="4416350" y="1551738"/>
            <a:ext cx="2275775" cy="2185025"/>
          </a:xfrm>
          <a:prstGeom prst="rect">
            <a:avLst/>
          </a:prstGeom>
          <a:noFill/>
          <a:ln>
            <a:noFill/>
          </a:ln>
        </p:spPr>
      </p:pic>
      <p:pic>
        <p:nvPicPr>
          <p:cNvPr id="193" name="Google Shape;193;p6"/>
          <p:cNvPicPr preferRelativeResize="0"/>
          <p:nvPr/>
        </p:nvPicPr>
        <p:blipFill rotWithShape="1">
          <a:blip r:embed="rId4">
            <a:alphaModFix/>
          </a:blip>
          <a:srcRect b="0" l="0" r="0" t="0"/>
          <a:stretch/>
        </p:blipFill>
        <p:spPr>
          <a:xfrm rot="5400000">
            <a:off x="127312" y="2250138"/>
            <a:ext cx="5953225" cy="7165250"/>
          </a:xfrm>
          <a:prstGeom prst="rect">
            <a:avLst/>
          </a:prstGeom>
          <a:noFill/>
          <a:ln>
            <a:noFill/>
          </a:ln>
        </p:spPr>
      </p:pic>
      <p:sp>
        <p:nvSpPr>
          <p:cNvPr id="194" name="Google Shape;194;p6"/>
          <p:cNvSpPr txBox="1"/>
          <p:nvPr/>
        </p:nvSpPr>
        <p:spPr>
          <a:xfrm>
            <a:off x="0" y="-63793"/>
            <a:ext cx="14701813" cy="1095679"/>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CONCEPTUAL BLOCK DIAGRAM</a:t>
            </a:r>
            <a:endParaRPr b="0" i="0" sz="1400" u="none" cap="none" strike="noStrike">
              <a:solidFill>
                <a:srgbClr val="000000"/>
              </a:solidFill>
              <a:latin typeface="Arial"/>
              <a:ea typeface="Arial"/>
              <a:cs typeface="Arial"/>
              <a:sym typeface="Arial"/>
            </a:endParaRPr>
          </a:p>
        </p:txBody>
      </p:sp>
      <p:grpSp>
        <p:nvGrpSpPr>
          <p:cNvPr id="195" name="Google Shape;195;p6"/>
          <p:cNvGrpSpPr/>
          <p:nvPr/>
        </p:nvGrpSpPr>
        <p:grpSpPr>
          <a:xfrm rot="10800000">
            <a:off x="6314448" y="3998252"/>
            <a:ext cx="3656578" cy="540784"/>
            <a:chOff x="0" y="-2540"/>
            <a:chExt cx="3841750" cy="582930"/>
          </a:xfrm>
        </p:grpSpPr>
        <p:sp>
          <p:nvSpPr>
            <p:cNvPr id="196" name="Google Shape;196;p6"/>
            <p:cNvSpPr/>
            <p:nvPr/>
          </p:nvSpPr>
          <p:spPr>
            <a:xfrm>
              <a:off x="3429000" y="38100"/>
              <a:ext cx="374650" cy="504190"/>
            </a:xfrm>
            <a:custGeom>
              <a:rect b="b" l="l" r="r" t="t"/>
              <a:pathLst>
                <a:path extrusionOk="0" h="504190" w="374650">
                  <a:moveTo>
                    <a:pt x="0" y="504190"/>
                  </a:moveTo>
                  <a:lnTo>
                    <a:pt x="0" y="0"/>
                  </a:lnTo>
                  <a:lnTo>
                    <a:pt x="374650" y="252730"/>
                  </a:lnTo>
                  <a:close/>
                </a:path>
              </a:pathLst>
            </a:custGeom>
            <a:solidFill>
              <a:srgbClr val="7E8694"/>
            </a:solidFill>
            <a:ln>
              <a:noFill/>
            </a:ln>
          </p:spPr>
        </p:sp>
        <p:sp>
          <p:nvSpPr>
            <p:cNvPr id="197" name="Google Shape;197;p6"/>
            <p:cNvSpPr/>
            <p:nvPr/>
          </p:nvSpPr>
          <p:spPr>
            <a:xfrm>
              <a:off x="0" y="-2540"/>
              <a:ext cx="3841750" cy="582930"/>
            </a:xfrm>
            <a:custGeom>
              <a:rect b="b" l="l" r="r" t="t"/>
              <a:pathLst>
                <a:path extrusionOk="0" h="582930" w="3841750">
                  <a:moveTo>
                    <a:pt x="3825240" y="261620"/>
                  </a:moveTo>
                  <a:lnTo>
                    <a:pt x="3450590" y="8890"/>
                  </a:lnTo>
                  <a:cubicBezTo>
                    <a:pt x="3439160" y="1270"/>
                    <a:pt x="3423920" y="0"/>
                    <a:pt x="3411220" y="6350"/>
                  </a:cubicBezTo>
                  <a:cubicBezTo>
                    <a:pt x="3398520" y="12700"/>
                    <a:pt x="3390900" y="25400"/>
                    <a:pt x="3390900" y="39370"/>
                  </a:cubicBezTo>
                  <a:lnTo>
                    <a:pt x="3390900" y="254000"/>
                  </a:lnTo>
                  <a:lnTo>
                    <a:pt x="0" y="254000"/>
                  </a:lnTo>
                  <a:lnTo>
                    <a:pt x="0" y="330200"/>
                  </a:lnTo>
                  <a:lnTo>
                    <a:pt x="3390900" y="330200"/>
                  </a:lnTo>
                  <a:lnTo>
                    <a:pt x="3390900" y="544830"/>
                  </a:lnTo>
                  <a:cubicBezTo>
                    <a:pt x="3390900" y="558800"/>
                    <a:pt x="3398520" y="571500"/>
                    <a:pt x="3411220" y="577850"/>
                  </a:cubicBezTo>
                  <a:cubicBezTo>
                    <a:pt x="3416300" y="580390"/>
                    <a:pt x="3422650" y="582930"/>
                    <a:pt x="3429000" y="582930"/>
                  </a:cubicBezTo>
                  <a:cubicBezTo>
                    <a:pt x="3436620" y="582930"/>
                    <a:pt x="3444240" y="580390"/>
                    <a:pt x="3450590" y="576580"/>
                  </a:cubicBezTo>
                  <a:lnTo>
                    <a:pt x="3825240" y="323850"/>
                  </a:lnTo>
                  <a:cubicBezTo>
                    <a:pt x="3835400" y="316230"/>
                    <a:pt x="3841750" y="304800"/>
                    <a:pt x="3841750" y="292100"/>
                  </a:cubicBezTo>
                  <a:cubicBezTo>
                    <a:pt x="3841750" y="279400"/>
                    <a:pt x="3835400" y="267970"/>
                    <a:pt x="3825240" y="261620"/>
                  </a:cubicBezTo>
                  <a:close/>
                  <a:moveTo>
                    <a:pt x="3467100" y="473710"/>
                  </a:moveTo>
                  <a:lnTo>
                    <a:pt x="3467100" y="111760"/>
                  </a:lnTo>
                  <a:lnTo>
                    <a:pt x="3735070" y="292100"/>
                  </a:lnTo>
                  <a:lnTo>
                    <a:pt x="3467100" y="47371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98" name="Google Shape;198;p6"/>
          <p:cNvPicPr preferRelativeResize="0"/>
          <p:nvPr/>
        </p:nvPicPr>
        <p:blipFill rotWithShape="1">
          <a:blip r:embed="rId5">
            <a:alphaModFix/>
          </a:blip>
          <a:srcRect b="0" l="0" r="0" t="0"/>
          <a:stretch/>
        </p:blipFill>
        <p:spPr>
          <a:xfrm>
            <a:off x="6884520" y="3674574"/>
            <a:ext cx="3086505" cy="1095675"/>
          </a:xfrm>
          <a:prstGeom prst="rect">
            <a:avLst/>
          </a:prstGeom>
          <a:noFill/>
          <a:ln>
            <a:noFill/>
          </a:ln>
        </p:spPr>
      </p:pic>
      <p:grpSp>
        <p:nvGrpSpPr>
          <p:cNvPr id="199" name="Google Shape;199;p6"/>
          <p:cNvGrpSpPr/>
          <p:nvPr/>
        </p:nvGrpSpPr>
        <p:grpSpPr>
          <a:xfrm>
            <a:off x="6314450" y="5683959"/>
            <a:ext cx="3762610" cy="540726"/>
            <a:chOff x="0" y="-2540"/>
            <a:chExt cx="3841750" cy="582930"/>
          </a:xfrm>
        </p:grpSpPr>
        <p:sp>
          <p:nvSpPr>
            <p:cNvPr id="200" name="Google Shape;200;p6"/>
            <p:cNvSpPr/>
            <p:nvPr/>
          </p:nvSpPr>
          <p:spPr>
            <a:xfrm>
              <a:off x="3429000" y="38100"/>
              <a:ext cx="374650" cy="504190"/>
            </a:xfrm>
            <a:custGeom>
              <a:rect b="b" l="l" r="r" t="t"/>
              <a:pathLst>
                <a:path extrusionOk="0" h="504190" w="374650">
                  <a:moveTo>
                    <a:pt x="0" y="504190"/>
                  </a:moveTo>
                  <a:lnTo>
                    <a:pt x="0" y="0"/>
                  </a:lnTo>
                  <a:lnTo>
                    <a:pt x="374650" y="252730"/>
                  </a:lnTo>
                  <a:close/>
                </a:path>
              </a:pathLst>
            </a:custGeom>
            <a:solidFill>
              <a:srgbClr val="7E8694"/>
            </a:solidFill>
            <a:ln>
              <a:noFill/>
            </a:ln>
          </p:spPr>
        </p:sp>
        <p:sp>
          <p:nvSpPr>
            <p:cNvPr id="201" name="Google Shape;201;p6"/>
            <p:cNvSpPr/>
            <p:nvPr/>
          </p:nvSpPr>
          <p:spPr>
            <a:xfrm>
              <a:off x="0" y="-2540"/>
              <a:ext cx="3841750" cy="582930"/>
            </a:xfrm>
            <a:custGeom>
              <a:rect b="b" l="l" r="r" t="t"/>
              <a:pathLst>
                <a:path extrusionOk="0" h="582930" w="3841750">
                  <a:moveTo>
                    <a:pt x="3825240" y="261620"/>
                  </a:moveTo>
                  <a:lnTo>
                    <a:pt x="3450590" y="8890"/>
                  </a:lnTo>
                  <a:cubicBezTo>
                    <a:pt x="3439160" y="1270"/>
                    <a:pt x="3423920" y="0"/>
                    <a:pt x="3411220" y="6350"/>
                  </a:cubicBezTo>
                  <a:cubicBezTo>
                    <a:pt x="3398520" y="12700"/>
                    <a:pt x="3390900" y="25400"/>
                    <a:pt x="3390900" y="39370"/>
                  </a:cubicBezTo>
                  <a:lnTo>
                    <a:pt x="3390900" y="254000"/>
                  </a:lnTo>
                  <a:lnTo>
                    <a:pt x="0" y="254000"/>
                  </a:lnTo>
                  <a:lnTo>
                    <a:pt x="0" y="330200"/>
                  </a:lnTo>
                  <a:lnTo>
                    <a:pt x="3390900" y="330200"/>
                  </a:lnTo>
                  <a:lnTo>
                    <a:pt x="3390900" y="544830"/>
                  </a:lnTo>
                  <a:cubicBezTo>
                    <a:pt x="3390900" y="558800"/>
                    <a:pt x="3398520" y="571500"/>
                    <a:pt x="3411220" y="577850"/>
                  </a:cubicBezTo>
                  <a:cubicBezTo>
                    <a:pt x="3416300" y="580390"/>
                    <a:pt x="3422650" y="582930"/>
                    <a:pt x="3429000" y="582930"/>
                  </a:cubicBezTo>
                  <a:cubicBezTo>
                    <a:pt x="3436620" y="582930"/>
                    <a:pt x="3444240" y="580390"/>
                    <a:pt x="3450590" y="576580"/>
                  </a:cubicBezTo>
                  <a:lnTo>
                    <a:pt x="3825240" y="323850"/>
                  </a:lnTo>
                  <a:cubicBezTo>
                    <a:pt x="3835400" y="316230"/>
                    <a:pt x="3841750" y="304800"/>
                    <a:pt x="3841750" y="292100"/>
                  </a:cubicBezTo>
                  <a:cubicBezTo>
                    <a:pt x="3841750" y="279400"/>
                    <a:pt x="3835400" y="267970"/>
                    <a:pt x="3825240" y="261620"/>
                  </a:cubicBezTo>
                  <a:close/>
                  <a:moveTo>
                    <a:pt x="3467100" y="473710"/>
                  </a:moveTo>
                  <a:lnTo>
                    <a:pt x="3467100" y="111760"/>
                  </a:lnTo>
                  <a:lnTo>
                    <a:pt x="3735070" y="292100"/>
                  </a:lnTo>
                  <a:lnTo>
                    <a:pt x="3467100" y="47371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02" name="Google Shape;202;p6"/>
          <p:cNvPicPr preferRelativeResize="0"/>
          <p:nvPr/>
        </p:nvPicPr>
        <p:blipFill rotWithShape="1">
          <a:blip r:embed="rId5">
            <a:alphaModFix/>
          </a:blip>
          <a:srcRect b="0" l="0" r="0" t="0"/>
          <a:stretch/>
        </p:blipFill>
        <p:spPr>
          <a:xfrm>
            <a:off x="6314450" y="5407675"/>
            <a:ext cx="3176179" cy="1095675"/>
          </a:xfrm>
          <a:prstGeom prst="rect">
            <a:avLst/>
          </a:prstGeom>
          <a:noFill/>
          <a:ln>
            <a:noFill/>
          </a:ln>
        </p:spPr>
      </p:pic>
      <p:pic>
        <p:nvPicPr>
          <p:cNvPr id="203" name="Google Shape;203;p6"/>
          <p:cNvPicPr preferRelativeResize="0"/>
          <p:nvPr/>
        </p:nvPicPr>
        <p:blipFill rotWithShape="1">
          <a:blip r:embed="rId6">
            <a:alphaModFix/>
          </a:blip>
          <a:srcRect b="0" l="36" r="30" t="0"/>
          <a:stretch/>
        </p:blipFill>
        <p:spPr>
          <a:xfrm>
            <a:off x="1265037" y="6913811"/>
            <a:ext cx="1631600" cy="807478"/>
          </a:xfrm>
          <a:prstGeom prst="rect">
            <a:avLst/>
          </a:prstGeom>
          <a:noFill/>
          <a:ln>
            <a:noFill/>
          </a:ln>
        </p:spPr>
      </p:pic>
      <p:grpSp>
        <p:nvGrpSpPr>
          <p:cNvPr id="204" name="Google Shape;204;p6"/>
          <p:cNvGrpSpPr/>
          <p:nvPr/>
        </p:nvGrpSpPr>
        <p:grpSpPr>
          <a:xfrm>
            <a:off x="9533607" y="3762710"/>
            <a:ext cx="5825227" cy="3341280"/>
            <a:chOff x="0" y="0"/>
            <a:chExt cx="7981950" cy="4578350"/>
          </a:xfrm>
        </p:grpSpPr>
        <p:sp>
          <p:nvSpPr>
            <p:cNvPr id="205" name="Google Shape;205;p6"/>
            <p:cNvSpPr/>
            <p:nvPr/>
          </p:nvSpPr>
          <p:spPr>
            <a:xfrm>
              <a:off x="765810" y="21590"/>
              <a:ext cx="6451600" cy="4326890"/>
            </a:xfrm>
            <a:custGeom>
              <a:rect b="b" l="l" r="r" t="t"/>
              <a:pathLst>
                <a:path extrusionOk="0" h="4326890" w="645160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6"/>
            <p:cNvSpPr/>
            <p:nvPr/>
          </p:nvSpPr>
          <p:spPr>
            <a:xfrm>
              <a:off x="0" y="0"/>
              <a:ext cx="7981950" cy="4542790"/>
            </a:xfrm>
            <a:custGeom>
              <a:rect b="b" l="l" r="r" t="t"/>
              <a:pathLst>
                <a:path extrusionOk="0" h="4542790" w="798195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6"/>
            <p:cNvSpPr/>
            <p:nvPr/>
          </p:nvSpPr>
          <p:spPr>
            <a:xfrm>
              <a:off x="3460750" y="4349750"/>
              <a:ext cx="1059180" cy="96520"/>
            </a:xfrm>
            <a:custGeom>
              <a:rect b="b" l="l" r="r" t="t"/>
              <a:pathLst>
                <a:path extrusionOk="0" h="96520" w="105918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6"/>
            <p:cNvSpPr/>
            <p:nvPr/>
          </p:nvSpPr>
          <p:spPr>
            <a:xfrm>
              <a:off x="163830" y="4542790"/>
              <a:ext cx="7654290" cy="35560"/>
            </a:xfrm>
            <a:custGeom>
              <a:rect b="b" l="l" r="r" t="t"/>
              <a:pathLst>
                <a:path extrusionOk="0" h="35560" w="765429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6"/>
            <p:cNvSpPr/>
            <p:nvPr/>
          </p:nvSpPr>
          <p:spPr>
            <a:xfrm>
              <a:off x="962660" y="276860"/>
              <a:ext cx="6055360" cy="3789680"/>
            </a:xfrm>
            <a:custGeom>
              <a:rect b="b" l="l" r="r" t="t"/>
              <a:pathLst>
                <a:path extrusionOk="0" h="3789680" w="6055360">
                  <a:moveTo>
                    <a:pt x="0" y="0"/>
                  </a:moveTo>
                  <a:lnTo>
                    <a:pt x="6055360" y="0"/>
                  </a:lnTo>
                  <a:lnTo>
                    <a:pt x="6055360" y="3789680"/>
                  </a:lnTo>
                  <a:lnTo>
                    <a:pt x="0" y="3789680"/>
                  </a:lnTo>
                  <a:close/>
                </a:path>
              </a:pathLst>
            </a:custGeom>
            <a:blipFill rotWithShape="1">
              <a:blip r:embed="rId7">
                <a:alphaModFix/>
              </a:blip>
              <a:stretch>
                <a:fillRect b="-112975" l="12055" r="12069" t="-21579"/>
              </a:stretch>
            </a:blipFill>
            <a:ln>
              <a:noFill/>
            </a:ln>
          </p:spPr>
        </p:sp>
      </p:grpSp>
      <p:grpSp>
        <p:nvGrpSpPr>
          <p:cNvPr id="210" name="Google Shape;210;p6"/>
          <p:cNvGrpSpPr/>
          <p:nvPr/>
        </p:nvGrpSpPr>
        <p:grpSpPr>
          <a:xfrm>
            <a:off x="14498661" y="5353711"/>
            <a:ext cx="2727320" cy="2173326"/>
            <a:chOff x="14498661" y="5353711"/>
            <a:chExt cx="2727320" cy="2173326"/>
          </a:xfrm>
        </p:grpSpPr>
        <p:pic>
          <p:nvPicPr>
            <p:cNvPr id="211" name="Google Shape;211;p6"/>
            <p:cNvPicPr preferRelativeResize="0"/>
            <p:nvPr/>
          </p:nvPicPr>
          <p:blipFill rotWithShape="1">
            <a:blip r:embed="rId8">
              <a:alphaModFix/>
            </a:blip>
            <a:srcRect b="0" l="0" r="0" t="0"/>
            <a:stretch/>
          </p:blipFill>
          <p:spPr>
            <a:xfrm>
              <a:off x="15498630" y="5353711"/>
              <a:ext cx="1727351" cy="1939271"/>
            </a:xfrm>
            <a:prstGeom prst="rect">
              <a:avLst/>
            </a:prstGeom>
            <a:noFill/>
            <a:ln>
              <a:noFill/>
            </a:ln>
          </p:spPr>
        </p:pic>
        <p:pic>
          <p:nvPicPr>
            <p:cNvPr id="212" name="Google Shape;212;p6"/>
            <p:cNvPicPr preferRelativeResize="0"/>
            <p:nvPr/>
          </p:nvPicPr>
          <p:blipFill rotWithShape="1">
            <a:blip r:embed="rId9">
              <a:alphaModFix/>
            </a:blip>
            <a:srcRect b="0" l="0" r="0" t="0"/>
            <a:stretch/>
          </p:blipFill>
          <p:spPr>
            <a:xfrm rot="-5400000">
              <a:off x="15080158" y="6495354"/>
              <a:ext cx="557960" cy="278980"/>
            </a:xfrm>
            <a:prstGeom prst="rect">
              <a:avLst/>
            </a:prstGeom>
            <a:noFill/>
            <a:ln>
              <a:noFill/>
            </a:ln>
          </p:spPr>
        </p:pic>
        <p:pic>
          <p:nvPicPr>
            <p:cNvPr id="213" name="Google Shape;213;p6"/>
            <p:cNvPicPr preferRelativeResize="0"/>
            <p:nvPr/>
          </p:nvPicPr>
          <p:blipFill rotWithShape="1">
            <a:blip r:embed="rId9">
              <a:alphaModFix/>
            </a:blip>
            <a:srcRect b="0" l="0" r="0" t="0"/>
            <a:stretch/>
          </p:blipFill>
          <p:spPr>
            <a:xfrm rot="-5400000">
              <a:off x="14676910" y="6450661"/>
              <a:ext cx="909639" cy="454819"/>
            </a:xfrm>
            <a:prstGeom prst="rect">
              <a:avLst/>
            </a:prstGeom>
            <a:noFill/>
            <a:ln>
              <a:noFill/>
            </a:ln>
          </p:spPr>
        </p:pic>
        <p:pic>
          <p:nvPicPr>
            <p:cNvPr id="214" name="Google Shape;214;p6"/>
            <p:cNvPicPr preferRelativeResize="0"/>
            <p:nvPr/>
          </p:nvPicPr>
          <p:blipFill rotWithShape="1">
            <a:blip r:embed="rId9">
              <a:alphaModFix/>
            </a:blip>
            <a:srcRect b="0" l="0" r="0" t="0"/>
            <a:stretch/>
          </p:blipFill>
          <p:spPr>
            <a:xfrm rot="-5400000">
              <a:off x="14093003" y="6310063"/>
              <a:ext cx="1622631" cy="811316"/>
            </a:xfrm>
            <a:prstGeom prst="rect">
              <a:avLst/>
            </a:prstGeom>
            <a:noFill/>
            <a:ln>
              <a:noFill/>
            </a:ln>
          </p:spPr>
        </p:pic>
      </p:grpSp>
      <p:sp>
        <p:nvSpPr>
          <p:cNvPr id="215" name="Google Shape;215;p6"/>
          <p:cNvSpPr txBox="1"/>
          <p:nvPr/>
        </p:nvSpPr>
        <p:spPr>
          <a:xfrm>
            <a:off x="557950" y="7782036"/>
            <a:ext cx="2034900" cy="210600"/>
          </a:xfrm>
          <a:prstGeom prst="rect">
            <a:avLst/>
          </a:prstGeom>
          <a:noFill/>
          <a:ln>
            <a:noFill/>
          </a:ln>
        </p:spPr>
        <p:txBody>
          <a:bodyPr anchorCtr="0" anchor="t" bIns="0" lIns="0" spcFirstLastPara="1" rIns="0" wrap="square" tIns="0">
            <a:spAutoFit/>
          </a:bodyPr>
          <a:lstStyle/>
          <a:p>
            <a:pPr indent="0" lvl="0" marL="0" marR="0" rtl="0" algn="ctr">
              <a:lnSpc>
                <a:spcPct val="9205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16" name="Google Shape;216;p6"/>
          <p:cNvGrpSpPr/>
          <p:nvPr/>
        </p:nvGrpSpPr>
        <p:grpSpPr>
          <a:xfrm>
            <a:off x="443323" y="4421220"/>
            <a:ext cx="2206734" cy="660523"/>
            <a:chOff x="0" y="0"/>
            <a:chExt cx="2942312" cy="880696"/>
          </a:xfrm>
        </p:grpSpPr>
        <p:sp>
          <p:nvSpPr>
            <p:cNvPr id="217" name="Google Shape;217;p6"/>
            <p:cNvSpPr txBox="1"/>
            <p:nvPr/>
          </p:nvSpPr>
          <p:spPr>
            <a:xfrm>
              <a:off x="0" y="0"/>
              <a:ext cx="2942312" cy="505319"/>
            </a:xfrm>
            <a:prstGeom prst="rect">
              <a:avLst/>
            </a:prstGeom>
            <a:noFill/>
            <a:ln>
              <a:noFill/>
            </a:ln>
          </p:spPr>
          <p:txBody>
            <a:bodyPr anchorCtr="0" anchor="t" bIns="0" lIns="0" spcFirstLastPara="1" rIns="0" wrap="square" tIns="0">
              <a:spAutoFit/>
            </a:bodyPr>
            <a:lstStyle/>
            <a:p>
              <a:pPr indent="0" lvl="0" marL="0" marR="0" rtl="0" algn="ctr">
                <a:lnSpc>
                  <a:spcPct val="165777"/>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p6"/>
            <p:cNvSpPr txBox="1"/>
            <p:nvPr/>
          </p:nvSpPr>
          <p:spPr>
            <a:xfrm>
              <a:off x="114587" y="599963"/>
              <a:ext cx="2713138" cy="280733"/>
            </a:xfrm>
            <a:prstGeom prst="rect">
              <a:avLst/>
            </a:prstGeom>
            <a:noFill/>
            <a:ln>
              <a:noFill/>
            </a:ln>
          </p:spPr>
          <p:txBody>
            <a:bodyPr anchorCtr="0" anchor="t" bIns="0" lIns="0" spcFirstLastPara="1" rIns="0" wrap="square" tIns="0">
              <a:spAutoFit/>
            </a:bodyPr>
            <a:lstStyle/>
            <a:p>
              <a:pPr indent="0" lvl="0" marL="0" marR="0" rtl="0" algn="ctr">
                <a:lnSpc>
                  <a:spcPct val="9205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9" name="Google Shape;219;p6"/>
          <p:cNvGrpSpPr/>
          <p:nvPr/>
        </p:nvGrpSpPr>
        <p:grpSpPr>
          <a:xfrm>
            <a:off x="2556638" y="7983400"/>
            <a:ext cx="2435182" cy="728901"/>
            <a:chOff x="0" y="0"/>
            <a:chExt cx="3246909" cy="971868"/>
          </a:xfrm>
        </p:grpSpPr>
        <p:sp>
          <p:nvSpPr>
            <p:cNvPr id="220" name="Google Shape;220;p6"/>
            <p:cNvSpPr txBox="1"/>
            <p:nvPr/>
          </p:nvSpPr>
          <p:spPr>
            <a:xfrm>
              <a:off x="0" y="0"/>
              <a:ext cx="3246909" cy="557631"/>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Clr>
                  <a:srgbClr val="000000"/>
                </a:buClr>
                <a:buSzPts val="2744"/>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6"/>
            <p:cNvSpPr txBox="1"/>
            <p:nvPr/>
          </p:nvSpPr>
          <p:spPr>
            <a:xfrm>
              <a:off x="126449" y="652548"/>
              <a:ext cx="2994010" cy="319320"/>
            </a:xfrm>
            <a:prstGeom prst="rect">
              <a:avLst/>
            </a:prstGeom>
            <a:noFill/>
            <a:ln>
              <a:noFill/>
            </a:ln>
          </p:spPr>
          <p:txBody>
            <a:bodyPr anchorCtr="0" anchor="t" bIns="0" lIns="0" spcFirstLastPara="1" rIns="0" wrap="square" tIns="0">
              <a:spAutoFit/>
            </a:bodyPr>
            <a:lstStyle/>
            <a:p>
              <a:pPr indent="0" lvl="0" marL="0" marR="0" rtl="0" algn="ctr">
                <a:lnSpc>
                  <a:spcPct val="1016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p6"/>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8</a:t>
            </a:r>
            <a:endParaRPr b="0" i="0" sz="1400" u="none" cap="none" strike="noStrike">
              <a:solidFill>
                <a:schemeClr val="dk1"/>
              </a:solidFill>
              <a:latin typeface="Arial"/>
              <a:ea typeface="Arial"/>
              <a:cs typeface="Arial"/>
              <a:sym typeface="Arial"/>
            </a:endParaRPr>
          </a:p>
        </p:txBody>
      </p:sp>
      <p:pic>
        <p:nvPicPr>
          <p:cNvPr id="223" name="Google Shape;223;p6"/>
          <p:cNvPicPr preferRelativeResize="0"/>
          <p:nvPr/>
        </p:nvPicPr>
        <p:blipFill rotWithShape="1">
          <a:blip r:embed="rId10">
            <a:alphaModFix/>
          </a:blip>
          <a:srcRect b="0" l="0" r="0" t="0"/>
          <a:stretch/>
        </p:blipFill>
        <p:spPr>
          <a:xfrm>
            <a:off x="3571269" y="4159081"/>
            <a:ext cx="931950" cy="1184825"/>
          </a:xfrm>
          <a:prstGeom prst="rect">
            <a:avLst/>
          </a:prstGeom>
          <a:noFill/>
          <a:ln>
            <a:noFill/>
          </a:ln>
        </p:spPr>
      </p:pic>
      <p:grpSp>
        <p:nvGrpSpPr>
          <p:cNvPr id="224" name="Google Shape;224;p6"/>
          <p:cNvGrpSpPr/>
          <p:nvPr/>
        </p:nvGrpSpPr>
        <p:grpSpPr>
          <a:xfrm>
            <a:off x="863251" y="4029182"/>
            <a:ext cx="2435175" cy="1444625"/>
            <a:chOff x="863264" y="3736782"/>
            <a:chExt cx="2435175" cy="1444625"/>
          </a:xfrm>
        </p:grpSpPr>
        <p:sp>
          <p:nvSpPr>
            <p:cNvPr id="225" name="Google Shape;225;p6"/>
            <p:cNvSpPr/>
            <p:nvPr/>
          </p:nvSpPr>
          <p:spPr>
            <a:xfrm>
              <a:off x="1361041" y="3736782"/>
              <a:ext cx="1438179" cy="1444625"/>
            </a:xfrm>
            <a:custGeom>
              <a:rect b="b" l="l" r="r" t="t"/>
              <a:pathLst>
                <a:path extrusionOk="0"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791C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6" name="Google Shape;226;p6"/>
            <p:cNvGrpSpPr/>
            <p:nvPr/>
          </p:nvGrpSpPr>
          <p:grpSpPr>
            <a:xfrm>
              <a:off x="863264" y="4214775"/>
              <a:ext cx="2435175" cy="728811"/>
              <a:chOff x="0" y="0"/>
              <a:chExt cx="3246900" cy="971748"/>
            </a:xfrm>
          </p:grpSpPr>
          <p:sp>
            <p:nvSpPr>
              <p:cNvPr id="227" name="Google Shape;227;p6"/>
              <p:cNvSpPr txBox="1"/>
              <p:nvPr/>
            </p:nvSpPr>
            <p:spPr>
              <a:xfrm>
                <a:off x="0" y="0"/>
                <a:ext cx="3246900" cy="557700"/>
              </a:xfrm>
              <a:prstGeom prst="rect">
                <a:avLst/>
              </a:prstGeom>
              <a:noFill/>
              <a:ln>
                <a:noFill/>
              </a:ln>
            </p:spPr>
            <p:txBody>
              <a:bodyPr anchorCtr="0" anchor="t" bIns="0" lIns="0" spcFirstLastPara="1" rIns="0" wrap="square" tIns="0">
                <a:noAutofit/>
              </a:bodyPr>
              <a:lstStyle/>
              <a:p>
                <a:pPr indent="0" lvl="0" marL="0" marR="0" rtl="0" algn="ctr">
                  <a:lnSpc>
                    <a:spcPct val="120007"/>
                  </a:lnSpc>
                  <a:spcBef>
                    <a:spcPts val="0"/>
                  </a:spcBef>
                  <a:spcAft>
                    <a:spcPts val="0"/>
                  </a:spcAft>
                  <a:buClr>
                    <a:srgbClr val="000000"/>
                  </a:buClr>
                  <a:buSzPts val="2744"/>
                  <a:buFont typeface="Arial"/>
                  <a:buNone/>
                </a:pPr>
                <a:r>
                  <a:rPr b="0" i="0" lang="en-US" sz="2744" u="none" cap="none" strike="noStrike">
                    <a:solidFill>
                      <a:srgbClr val="FFFFFF"/>
                    </a:solidFill>
                    <a:latin typeface="Arial"/>
                    <a:ea typeface="Arial"/>
                    <a:cs typeface="Arial"/>
                    <a:sym typeface="Arial"/>
                  </a:rPr>
                  <a:t>LIDAR</a:t>
                </a:r>
                <a:endParaRPr b="0" i="0" sz="1400" u="none" cap="none" strike="noStrike">
                  <a:solidFill>
                    <a:srgbClr val="000000"/>
                  </a:solidFill>
                  <a:latin typeface="Arial"/>
                  <a:ea typeface="Arial"/>
                  <a:cs typeface="Arial"/>
                  <a:sym typeface="Arial"/>
                </a:endParaRPr>
              </a:p>
            </p:txBody>
          </p:sp>
          <p:sp>
            <p:nvSpPr>
              <p:cNvPr id="228" name="Google Shape;228;p6"/>
              <p:cNvSpPr txBox="1"/>
              <p:nvPr/>
            </p:nvSpPr>
            <p:spPr>
              <a:xfrm>
                <a:off x="126449" y="652548"/>
                <a:ext cx="2994000" cy="319200"/>
              </a:xfrm>
              <a:prstGeom prst="rect">
                <a:avLst/>
              </a:prstGeom>
              <a:noFill/>
              <a:ln>
                <a:noFill/>
              </a:ln>
            </p:spPr>
            <p:txBody>
              <a:bodyPr anchorCtr="0" anchor="t" bIns="0" lIns="0" spcFirstLastPara="1" rIns="0" wrap="square" tIns="0">
                <a:noAutofit/>
              </a:bodyPr>
              <a:lstStyle/>
              <a:p>
                <a:pPr indent="0" lvl="0" marL="0" marR="0" rtl="0" algn="ctr">
                  <a:lnSpc>
                    <a:spcPct val="1016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sp>
        <p:nvSpPr>
          <p:cNvPr id="229" name="Google Shape;229;p6"/>
          <p:cNvSpPr/>
          <p:nvPr/>
        </p:nvSpPr>
        <p:spPr>
          <a:xfrm>
            <a:off x="3221460" y="6818726"/>
            <a:ext cx="1631591" cy="997651"/>
          </a:xfrm>
          <a:custGeom>
            <a:rect b="b" l="l" r="r" t="t"/>
            <a:pathLst>
              <a:path extrusionOk="0" h="1170265" w="1913890">
                <a:moveTo>
                  <a:pt x="1789430" y="1170265"/>
                </a:moveTo>
                <a:lnTo>
                  <a:pt x="124460" y="1170265"/>
                </a:lnTo>
                <a:cubicBezTo>
                  <a:pt x="55880" y="1170265"/>
                  <a:pt x="0" y="1114385"/>
                  <a:pt x="0" y="1045805"/>
                </a:cubicBezTo>
                <a:lnTo>
                  <a:pt x="0" y="124460"/>
                </a:lnTo>
                <a:cubicBezTo>
                  <a:pt x="0" y="55880"/>
                  <a:pt x="55880" y="0"/>
                  <a:pt x="124460" y="0"/>
                </a:cubicBezTo>
                <a:lnTo>
                  <a:pt x="1789430" y="0"/>
                </a:lnTo>
                <a:cubicBezTo>
                  <a:pt x="1858010" y="0"/>
                  <a:pt x="1913890" y="55880"/>
                  <a:pt x="1913890" y="124460"/>
                </a:cubicBezTo>
                <a:lnTo>
                  <a:pt x="1913890" y="1045805"/>
                </a:lnTo>
                <a:cubicBezTo>
                  <a:pt x="1913890" y="1114385"/>
                  <a:pt x="1858010" y="1170265"/>
                  <a:pt x="1789430" y="1170265"/>
                </a:cubicBezTo>
                <a:close/>
              </a:path>
            </a:pathLst>
          </a:custGeom>
          <a:solidFill>
            <a:srgbClr val="DD50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0" name="Google Shape;230;p6"/>
          <p:cNvPicPr preferRelativeResize="0"/>
          <p:nvPr/>
        </p:nvPicPr>
        <p:blipFill rotWithShape="1">
          <a:blip r:embed="rId11">
            <a:alphaModFix/>
          </a:blip>
          <a:srcRect b="502" l="0" r="0" t="504"/>
          <a:stretch/>
        </p:blipFill>
        <p:spPr>
          <a:xfrm>
            <a:off x="3261710" y="7104011"/>
            <a:ext cx="1551091" cy="427112"/>
          </a:xfrm>
          <a:prstGeom prst="rect">
            <a:avLst/>
          </a:prstGeom>
          <a:noFill/>
          <a:ln>
            <a:noFill/>
          </a:ln>
        </p:spPr>
      </p:pic>
      <p:pic>
        <p:nvPicPr>
          <p:cNvPr id="231" name="Google Shape;231;p6"/>
          <p:cNvPicPr preferRelativeResize="0"/>
          <p:nvPr/>
        </p:nvPicPr>
        <p:blipFill rotWithShape="1">
          <a:blip r:embed="rId12">
            <a:alphaModFix/>
          </a:blip>
          <a:srcRect b="0" l="0" r="0" t="0"/>
          <a:stretch/>
        </p:blipFill>
        <p:spPr>
          <a:xfrm>
            <a:off x="14498648" y="1723775"/>
            <a:ext cx="2396115" cy="1569450"/>
          </a:xfrm>
          <a:prstGeom prst="rect">
            <a:avLst/>
          </a:prstGeom>
          <a:noFill/>
          <a:ln>
            <a:noFill/>
          </a:ln>
        </p:spPr>
      </p:pic>
      <p:sp>
        <p:nvSpPr>
          <p:cNvPr id="232" name="Google Shape;232;p6"/>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233" name="Google Shape;233;p6"/>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234" name="Google Shape;234;p6"/>
          <p:cNvSpPr/>
          <p:nvPr/>
        </p:nvSpPr>
        <p:spPr>
          <a:xfrm>
            <a:off x="339350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grpSp>
        <p:nvGrpSpPr>
          <p:cNvPr id="235" name="Google Shape;235;p6"/>
          <p:cNvGrpSpPr/>
          <p:nvPr/>
        </p:nvGrpSpPr>
        <p:grpSpPr>
          <a:xfrm>
            <a:off x="5065100" y="9717463"/>
            <a:ext cx="1671600" cy="569525"/>
            <a:chOff x="17260550" y="9405250"/>
            <a:chExt cx="1671600" cy="569525"/>
          </a:xfrm>
        </p:grpSpPr>
        <p:sp>
          <p:nvSpPr>
            <p:cNvPr id="236" name="Google Shape;236;p6"/>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6"/>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6"/>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1000"/>
                                        <p:tgtEl>
                                          <p:spTgt spid="23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800"/>
                                        <p:tgtEl>
                                          <p:spTgt spid="235"/>
                                        </p:tgtEl>
                                        <p:attrNameLst>
                                          <p:attrName>ppt_x</p:attrName>
                                        </p:attrNameLst>
                                      </p:cBhvr>
                                      <p:tavLst>
                                        <p:tav fmla="" tm="0">
                                          <p:val>
                                            <p:strVal val="#ppt_x"/>
                                          </p:val>
                                        </p:tav>
                                        <p:tav fmla="" tm="100000">
                                          <p:val>
                                            <p:strVal val="#ppt_x-1"/>
                                          </p:val>
                                        </p:tav>
                                      </p:tavLst>
                                    </p:anim>
                                    <p:set>
                                      <p:cBhvr>
                                        <p:cTn dur="1" fill="hold">
                                          <p:stCondLst>
                                            <p:cond delay="1800"/>
                                          </p:stCondLst>
                                        </p:cTn>
                                        <p:tgtEl>
                                          <p:spTgt spid="23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par>
                                <p:cTn fill="hold" nodeType="with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par>
                                <p:cTn fill="hold" nodeType="with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par>
                                <p:cTn fill="hold" nodeType="with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242" name="Shape 242"/>
        <p:cNvGrpSpPr/>
        <p:nvPr/>
      </p:nvGrpSpPr>
      <p:grpSpPr>
        <a:xfrm>
          <a:off x="0" y="0"/>
          <a:ext cx="0" cy="0"/>
          <a:chOff x="0" y="0"/>
          <a:chExt cx="0" cy="0"/>
        </a:xfrm>
      </p:grpSpPr>
      <p:sp>
        <p:nvSpPr>
          <p:cNvPr id="243" name="Google Shape;243;g968418f60f_0_37"/>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FUNCTIONAL</a:t>
            </a:r>
            <a:r>
              <a:rPr b="1" i="0" lang="en-US" sz="6399" u="none" cap="none" strike="noStrike">
                <a:solidFill>
                  <a:srgbClr val="1F15C7"/>
                </a:solidFill>
                <a:latin typeface="Libre Franklin"/>
                <a:ea typeface="Libre Franklin"/>
                <a:cs typeface="Libre Franklin"/>
                <a:sym typeface="Libre Franklin"/>
              </a:rPr>
              <a:t> BLOCK DIAGRAM</a:t>
            </a:r>
            <a:endParaRPr b="0" i="0" sz="1400" u="none" cap="none" strike="noStrike">
              <a:solidFill>
                <a:srgbClr val="000000"/>
              </a:solidFill>
              <a:latin typeface="Arial"/>
              <a:ea typeface="Arial"/>
              <a:cs typeface="Arial"/>
              <a:sym typeface="Arial"/>
            </a:endParaRPr>
          </a:p>
        </p:txBody>
      </p:sp>
      <p:sp>
        <p:nvSpPr>
          <p:cNvPr id="244" name="Google Shape;244;g968418f60f_0_37"/>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9</a:t>
            </a:r>
            <a:endParaRPr b="0" i="0" sz="1400" u="none" cap="none" strike="noStrike">
              <a:solidFill>
                <a:schemeClr val="dk1"/>
              </a:solidFill>
              <a:latin typeface="Arial"/>
              <a:ea typeface="Arial"/>
              <a:cs typeface="Arial"/>
              <a:sym typeface="Arial"/>
            </a:endParaRPr>
          </a:p>
        </p:txBody>
      </p:sp>
      <p:sp>
        <p:nvSpPr>
          <p:cNvPr id="245" name="Google Shape;245;g968418f60f_0_37"/>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246" name="Google Shape;246;g968418f60f_0_37"/>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247" name="Google Shape;247;g968418f60f_0_37"/>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248" name="Google Shape;248;g968418f60f_0_37"/>
          <p:cNvSpPr/>
          <p:nvPr/>
        </p:nvSpPr>
        <p:spPr>
          <a:xfrm>
            <a:off x="507187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grpSp>
        <p:nvGrpSpPr>
          <p:cNvPr id="249" name="Google Shape;249;g968418f60f_0_37"/>
          <p:cNvGrpSpPr/>
          <p:nvPr/>
        </p:nvGrpSpPr>
        <p:grpSpPr>
          <a:xfrm>
            <a:off x="6750250" y="9779888"/>
            <a:ext cx="1671600" cy="569525"/>
            <a:chOff x="17260550" y="9405250"/>
            <a:chExt cx="1671600" cy="569525"/>
          </a:xfrm>
        </p:grpSpPr>
        <p:sp>
          <p:nvSpPr>
            <p:cNvPr id="250" name="Google Shape;250;g968418f60f_0_37"/>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968418f60f_0_37"/>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968418f60f_0_37"/>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53" name="Google Shape;253;g968418f60f_0_37"/>
          <p:cNvPicPr preferRelativeResize="0"/>
          <p:nvPr/>
        </p:nvPicPr>
        <p:blipFill rotWithShape="1">
          <a:blip r:embed="rId3">
            <a:alphaModFix/>
          </a:blip>
          <a:srcRect b="27611" l="70356" r="1183" t="14357"/>
          <a:stretch/>
        </p:blipFill>
        <p:spPr>
          <a:xfrm>
            <a:off x="13097575" y="2443175"/>
            <a:ext cx="3087701" cy="4665875"/>
          </a:xfrm>
          <a:prstGeom prst="rect">
            <a:avLst/>
          </a:prstGeom>
          <a:noFill/>
          <a:ln>
            <a:noFill/>
          </a:ln>
        </p:spPr>
      </p:pic>
      <p:pic>
        <p:nvPicPr>
          <p:cNvPr id="254" name="Google Shape;254;g968418f60f_0_37"/>
          <p:cNvPicPr preferRelativeResize="0"/>
          <p:nvPr/>
        </p:nvPicPr>
        <p:blipFill rotWithShape="1">
          <a:blip r:embed="rId3">
            <a:alphaModFix/>
          </a:blip>
          <a:srcRect b="0" l="0" r="67638" t="29814"/>
          <a:stretch/>
        </p:blipFill>
        <p:spPr>
          <a:xfrm>
            <a:off x="3719275" y="3429000"/>
            <a:ext cx="3511025" cy="5643375"/>
          </a:xfrm>
          <a:prstGeom prst="rect">
            <a:avLst/>
          </a:prstGeom>
          <a:noFill/>
          <a:ln>
            <a:noFill/>
          </a:ln>
        </p:spPr>
      </p:pic>
      <p:pic>
        <p:nvPicPr>
          <p:cNvPr id="255" name="Google Shape;255;g968418f60f_0_37"/>
          <p:cNvPicPr preferRelativeResize="0"/>
          <p:nvPr/>
        </p:nvPicPr>
        <p:blipFill rotWithShape="1">
          <a:blip r:embed="rId3">
            <a:alphaModFix/>
          </a:blip>
          <a:srcRect b="33274" l="30559" r="28629" t="29815"/>
          <a:stretch/>
        </p:blipFill>
        <p:spPr>
          <a:xfrm>
            <a:off x="7034750" y="3429000"/>
            <a:ext cx="4427900" cy="2967800"/>
          </a:xfrm>
          <a:prstGeom prst="rect">
            <a:avLst/>
          </a:prstGeom>
          <a:noFill/>
          <a:ln>
            <a:noFill/>
          </a:ln>
        </p:spPr>
      </p:pic>
      <p:pic>
        <p:nvPicPr>
          <p:cNvPr id="256" name="Google Shape;256;g968418f60f_0_37"/>
          <p:cNvPicPr preferRelativeResize="0"/>
          <p:nvPr/>
        </p:nvPicPr>
        <p:blipFill rotWithShape="1">
          <a:blip r:embed="rId3">
            <a:alphaModFix/>
          </a:blip>
          <a:srcRect b="70186" l="0" r="28632" t="0"/>
          <a:stretch/>
        </p:blipFill>
        <p:spPr>
          <a:xfrm>
            <a:off x="3719275" y="1031800"/>
            <a:ext cx="7743374" cy="2397199"/>
          </a:xfrm>
          <a:prstGeom prst="rect">
            <a:avLst/>
          </a:prstGeom>
          <a:noFill/>
          <a:ln>
            <a:noFill/>
          </a:ln>
        </p:spPr>
      </p:pic>
      <p:pic>
        <p:nvPicPr>
          <p:cNvPr id="257" name="Google Shape;257;g968418f60f_0_37"/>
          <p:cNvPicPr preferRelativeResize="0"/>
          <p:nvPr/>
        </p:nvPicPr>
        <p:blipFill rotWithShape="1">
          <a:blip r:embed="rId3">
            <a:alphaModFix/>
          </a:blip>
          <a:srcRect b="0" l="30559" r="28629" t="66724"/>
          <a:stretch/>
        </p:blipFill>
        <p:spPr>
          <a:xfrm>
            <a:off x="7034750" y="6396800"/>
            <a:ext cx="4427900" cy="2675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249"/>
                                        </p:tgtEl>
                                        <p:attrNameLst>
                                          <p:attrName>ppt_x</p:attrName>
                                        </p:attrNameLst>
                                      </p:cBhvr>
                                      <p:tavLst>
                                        <p:tav fmla="" tm="0">
                                          <p:val>
                                            <p:strVal val="#ppt_x"/>
                                          </p:val>
                                        </p:tav>
                                        <p:tav fmla="" tm="100000">
                                          <p:val>
                                            <p:strVal val="#ppt_x-1"/>
                                          </p:val>
                                        </p:tav>
                                      </p:tavLst>
                                    </p:anim>
                                    <p:set>
                                      <p:cBhvr>
                                        <p:cTn dur="1" fill="hold">
                                          <p:stCondLst>
                                            <p:cond delay="1000"/>
                                          </p:stCondLst>
                                        </p:cTn>
                                        <p:tgtEl>
                                          <p:spTgt spid="2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261" name="Shape 261"/>
        <p:cNvGrpSpPr/>
        <p:nvPr/>
      </p:nvGrpSpPr>
      <p:grpSpPr>
        <a:xfrm>
          <a:off x="0" y="0"/>
          <a:ext cx="0" cy="0"/>
          <a:chOff x="0" y="0"/>
          <a:chExt cx="0" cy="0"/>
        </a:xfrm>
      </p:grpSpPr>
      <p:sp>
        <p:nvSpPr>
          <p:cNvPr id="262" name="Google Shape;262;g968418f60f_0_79"/>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INTELLIGENCE LAYER</a:t>
            </a:r>
            <a:endParaRPr b="0" i="0" sz="1400" u="none" cap="none" strike="noStrike">
              <a:solidFill>
                <a:srgbClr val="000000"/>
              </a:solidFill>
              <a:latin typeface="Arial"/>
              <a:ea typeface="Arial"/>
              <a:cs typeface="Arial"/>
              <a:sym typeface="Arial"/>
            </a:endParaRPr>
          </a:p>
        </p:txBody>
      </p:sp>
      <p:sp>
        <p:nvSpPr>
          <p:cNvPr id="263" name="Google Shape;263;g968418f60f_0_79"/>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10</a:t>
            </a:r>
            <a:endParaRPr b="0" i="0" sz="1400" u="none" cap="none" strike="noStrike">
              <a:solidFill>
                <a:schemeClr val="dk1"/>
              </a:solidFill>
              <a:latin typeface="Arial"/>
              <a:ea typeface="Arial"/>
              <a:cs typeface="Arial"/>
              <a:sym typeface="Arial"/>
            </a:endParaRPr>
          </a:p>
        </p:txBody>
      </p:sp>
      <p:pic>
        <p:nvPicPr>
          <p:cNvPr id="264" name="Google Shape;264;g968418f60f_0_79"/>
          <p:cNvPicPr preferRelativeResize="0"/>
          <p:nvPr/>
        </p:nvPicPr>
        <p:blipFill rotWithShape="1">
          <a:blip r:embed="rId3">
            <a:alphaModFix/>
          </a:blip>
          <a:srcRect b="40472" l="55675" r="0" t="0"/>
          <a:stretch/>
        </p:blipFill>
        <p:spPr>
          <a:xfrm>
            <a:off x="8963525" y="716875"/>
            <a:ext cx="3357126" cy="5459326"/>
          </a:xfrm>
          <a:prstGeom prst="rect">
            <a:avLst/>
          </a:prstGeom>
          <a:noFill/>
          <a:ln>
            <a:noFill/>
          </a:ln>
        </p:spPr>
      </p:pic>
      <p:sp>
        <p:nvSpPr>
          <p:cNvPr id="265" name="Google Shape;265;g968418f60f_0_79"/>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266" name="Google Shape;266;g968418f60f_0_79"/>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267" name="Google Shape;267;g968418f60f_0_79"/>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268" name="Google Shape;268;g968418f60f_0_79"/>
          <p:cNvSpPr/>
          <p:nvPr/>
        </p:nvSpPr>
        <p:spPr>
          <a:xfrm>
            <a:off x="507187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pic>
        <p:nvPicPr>
          <p:cNvPr id="269" name="Google Shape;269;g968418f60f_0_79"/>
          <p:cNvPicPr preferRelativeResize="0"/>
          <p:nvPr/>
        </p:nvPicPr>
        <p:blipFill rotWithShape="1">
          <a:blip r:embed="rId3">
            <a:alphaModFix/>
          </a:blip>
          <a:srcRect b="1777" l="0" r="40617" t="0"/>
          <a:stretch/>
        </p:blipFill>
        <p:spPr>
          <a:xfrm>
            <a:off x="4746525" y="716875"/>
            <a:ext cx="4497749" cy="9008026"/>
          </a:xfrm>
          <a:prstGeom prst="rect">
            <a:avLst/>
          </a:prstGeom>
          <a:noFill/>
          <a:ln>
            <a:noFill/>
          </a:ln>
        </p:spPr>
      </p:pic>
      <p:pic>
        <p:nvPicPr>
          <p:cNvPr id="270" name="Google Shape;270;g968418f60f_0_79"/>
          <p:cNvPicPr preferRelativeResize="0"/>
          <p:nvPr/>
        </p:nvPicPr>
        <p:blipFill rotWithShape="1">
          <a:blip r:embed="rId3">
            <a:alphaModFix/>
          </a:blip>
          <a:srcRect b="0" l="64943" r="0" t="55810"/>
          <a:stretch/>
        </p:blipFill>
        <p:spPr>
          <a:xfrm>
            <a:off x="12676550" y="2003486"/>
            <a:ext cx="4216074" cy="64347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274" name="Shape 274"/>
        <p:cNvGrpSpPr/>
        <p:nvPr/>
      </p:nvGrpSpPr>
      <p:grpSpPr>
        <a:xfrm>
          <a:off x="0" y="0"/>
          <a:ext cx="0" cy="0"/>
          <a:chOff x="0" y="0"/>
          <a:chExt cx="0" cy="0"/>
        </a:xfrm>
      </p:grpSpPr>
      <p:pic>
        <p:nvPicPr>
          <p:cNvPr id="275" name="Google Shape;275;g968418f60f_0_124"/>
          <p:cNvPicPr preferRelativeResize="0"/>
          <p:nvPr/>
        </p:nvPicPr>
        <p:blipFill>
          <a:blip r:embed="rId3">
            <a:alphaModFix/>
          </a:blip>
          <a:stretch>
            <a:fillRect/>
          </a:stretch>
        </p:blipFill>
        <p:spPr>
          <a:xfrm>
            <a:off x="4297502" y="0"/>
            <a:ext cx="9996250" cy="9996250"/>
          </a:xfrm>
          <a:prstGeom prst="rect">
            <a:avLst/>
          </a:prstGeom>
          <a:noFill/>
          <a:ln>
            <a:noFill/>
          </a:ln>
        </p:spPr>
      </p:pic>
      <p:sp>
        <p:nvSpPr>
          <p:cNvPr id="276" name="Google Shape;276;g968418f60f_0_124"/>
          <p:cNvSpPr txBox="1"/>
          <p:nvPr/>
        </p:nvSpPr>
        <p:spPr>
          <a:xfrm>
            <a:off x="3333100" y="9386095"/>
            <a:ext cx="12687300" cy="2230200"/>
          </a:xfrm>
          <a:prstGeom prst="rect">
            <a:avLst/>
          </a:prstGeom>
          <a:noFill/>
          <a:ln>
            <a:noFill/>
          </a:ln>
        </p:spPr>
        <p:txBody>
          <a:bodyPr anchorCtr="0" anchor="t" bIns="0" lIns="0" spcFirstLastPara="1" rIns="0" wrap="square" tIns="0">
            <a:noAutofit/>
          </a:bodyPr>
          <a:lstStyle/>
          <a:p>
            <a:pPr indent="0" lvl="0" marL="0" marR="0" rtl="0" algn="ctr">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TECHNICAL PRESENTATION</a:t>
            </a:r>
            <a:endParaRPr b="0" i="0" sz="1400" u="none" cap="none" strike="noStrike">
              <a:solidFill>
                <a:srgbClr val="000000"/>
              </a:solidFill>
              <a:latin typeface="Arial"/>
              <a:ea typeface="Arial"/>
              <a:cs typeface="Arial"/>
              <a:sym typeface="Arial"/>
            </a:endParaRPr>
          </a:p>
        </p:txBody>
      </p:sp>
      <p:sp>
        <p:nvSpPr>
          <p:cNvPr id="277" name="Google Shape;277;g968418f60f_0_124"/>
          <p:cNvSpPr txBox="1"/>
          <p:nvPr/>
        </p:nvSpPr>
        <p:spPr>
          <a:xfrm>
            <a:off x="5907184" y="7572558"/>
            <a:ext cx="6473700" cy="4830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28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968418f60f_0_124"/>
          <p:cNvSpPr txBox="1"/>
          <p:nvPr/>
        </p:nvSpPr>
        <p:spPr>
          <a:xfrm>
            <a:off x="15288000" y="-6380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11</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282" name="Shape 282"/>
        <p:cNvGrpSpPr/>
        <p:nvPr/>
      </p:nvGrpSpPr>
      <p:grpSpPr>
        <a:xfrm>
          <a:off x="0" y="0"/>
          <a:ext cx="0" cy="0"/>
          <a:chOff x="0" y="0"/>
          <a:chExt cx="0" cy="0"/>
        </a:xfrm>
      </p:grpSpPr>
      <p:sp>
        <p:nvSpPr>
          <p:cNvPr id="283" name="Google Shape;283;g968418f60f_0_139"/>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ELECTRONICS DESIGN</a:t>
            </a:r>
            <a:endParaRPr b="0" i="0" sz="1400" u="none" cap="none" strike="noStrike">
              <a:solidFill>
                <a:srgbClr val="000000"/>
              </a:solidFill>
              <a:latin typeface="Arial"/>
              <a:ea typeface="Arial"/>
              <a:cs typeface="Arial"/>
              <a:sym typeface="Arial"/>
            </a:endParaRPr>
          </a:p>
        </p:txBody>
      </p:sp>
      <p:sp>
        <p:nvSpPr>
          <p:cNvPr id="284" name="Google Shape;284;g968418f60f_0_139"/>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12</a:t>
            </a:r>
            <a:endParaRPr b="0" i="0" sz="1400" u="none" cap="none" strike="noStrike">
              <a:solidFill>
                <a:schemeClr val="dk1"/>
              </a:solidFill>
              <a:latin typeface="Arial"/>
              <a:ea typeface="Arial"/>
              <a:cs typeface="Arial"/>
              <a:sym typeface="Arial"/>
            </a:endParaRPr>
          </a:p>
        </p:txBody>
      </p:sp>
      <p:sp>
        <p:nvSpPr>
          <p:cNvPr id="285" name="Google Shape;285;g968418f60f_0_139"/>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286" name="Google Shape;286;g968418f60f_0_139"/>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287" name="Google Shape;287;g968418f60f_0_139"/>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288" name="Google Shape;288;g968418f60f_0_139"/>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289" name="Google Shape;289;g968418f60f_0_139"/>
          <p:cNvSpPr/>
          <p:nvPr/>
        </p:nvSpPr>
        <p:spPr>
          <a:xfrm>
            <a:off x="67502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grpSp>
        <p:nvGrpSpPr>
          <p:cNvPr id="290" name="Google Shape;290;g968418f60f_0_139"/>
          <p:cNvGrpSpPr/>
          <p:nvPr/>
        </p:nvGrpSpPr>
        <p:grpSpPr>
          <a:xfrm>
            <a:off x="8428625" y="9717463"/>
            <a:ext cx="1671600" cy="569525"/>
            <a:chOff x="17260550" y="9405250"/>
            <a:chExt cx="1671600" cy="569525"/>
          </a:xfrm>
        </p:grpSpPr>
        <p:sp>
          <p:nvSpPr>
            <p:cNvPr id="291" name="Google Shape;291;g968418f60f_0_139"/>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968418f60f_0_139"/>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g968418f60f_0_139"/>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94" name="Google Shape;294;g968418f60f_0_139"/>
          <p:cNvPicPr preferRelativeResize="0"/>
          <p:nvPr/>
        </p:nvPicPr>
        <p:blipFill rotWithShape="1">
          <a:blip r:embed="rId3">
            <a:alphaModFix/>
          </a:blip>
          <a:srcRect b="7312" l="51466" r="20838" t="50199"/>
          <a:stretch/>
        </p:blipFill>
        <p:spPr>
          <a:xfrm>
            <a:off x="8879375" y="5163825"/>
            <a:ext cx="3180400" cy="4370976"/>
          </a:xfrm>
          <a:prstGeom prst="rect">
            <a:avLst/>
          </a:prstGeom>
          <a:noFill/>
          <a:ln>
            <a:noFill/>
          </a:ln>
        </p:spPr>
      </p:pic>
      <p:pic>
        <p:nvPicPr>
          <p:cNvPr id="295" name="Google Shape;295;g968418f60f_0_139"/>
          <p:cNvPicPr preferRelativeResize="0"/>
          <p:nvPr/>
        </p:nvPicPr>
        <p:blipFill rotWithShape="1">
          <a:blip r:embed="rId3">
            <a:alphaModFix/>
          </a:blip>
          <a:srcRect b="21544" l="52251" r="0" t="0"/>
          <a:stretch/>
        </p:blipFill>
        <p:spPr>
          <a:xfrm>
            <a:off x="8969625" y="0"/>
            <a:ext cx="5483202" cy="8071027"/>
          </a:xfrm>
          <a:prstGeom prst="rect">
            <a:avLst/>
          </a:prstGeom>
          <a:noFill/>
          <a:ln>
            <a:noFill/>
          </a:ln>
        </p:spPr>
      </p:pic>
      <p:pic>
        <p:nvPicPr>
          <p:cNvPr id="296" name="Google Shape;296;g968418f60f_0_139"/>
          <p:cNvPicPr preferRelativeResize="0"/>
          <p:nvPr/>
        </p:nvPicPr>
        <p:blipFill rotWithShape="1">
          <a:blip r:embed="rId3">
            <a:alphaModFix/>
          </a:blip>
          <a:srcRect b="46836" l="0" r="51465" t="0"/>
          <a:stretch/>
        </p:blipFill>
        <p:spPr>
          <a:xfrm>
            <a:off x="2969225" y="0"/>
            <a:ext cx="5573447" cy="5468774"/>
          </a:xfrm>
          <a:prstGeom prst="rect">
            <a:avLst/>
          </a:prstGeom>
          <a:noFill/>
          <a:ln>
            <a:noFill/>
          </a:ln>
        </p:spPr>
      </p:pic>
      <p:pic>
        <p:nvPicPr>
          <p:cNvPr id="297" name="Google Shape;297;g968418f60f_0_139"/>
          <p:cNvPicPr preferRelativeResize="0"/>
          <p:nvPr/>
        </p:nvPicPr>
        <p:blipFill rotWithShape="1">
          <a:blip r:embed="rId3">
            <a:alphaModFix/>
          </a:blip>
          <a:srcRect b="29248" l="28351" r="46331" t="53162"/>
          <a:stretch/>
        </p:blipFill>
        <p:spPr>
          <a:xfrm>
            <a:off x="6225050" y="5468775"/>
            <a:ext cx="2907202" cy="1809377"/>
          </a:xfrm>
          <a:prstGeom prst="rect">
            <a:avLst/>
          </a:prstGeom>
          <a:noFill/>
          <a:ln>
            <a:noFill/>
          </a:ln>
        </p:spPr>
      </p:pic>
      <p:pic>
        <p:nvPicPr>
          <p:cNvPr id="298" name="Google Shape;298;g968418f60f_0_139"/>
          <p:cNvPicPr preferRelativeResize="0"/>
          <p:nvPr/>
        </p:nvPicPr>
        <p:blipFill rotWithShape="1">
          <a:blip r:embed="rId3">
            <a:alphaModFix/>
          </a:blip>
          <a:srcRect b="45969" l="38797" r="37902" t="36441"/>
          <a:stretch/>
        </p:blipFill>
        <p:spPr>
          <a:xfrm>
            <a:off x="7424525" y="3748850"/>
            <a:ext cx="2675703" cy="1809377"/>
          </a:xfrm>
          <a:prstGeom prst="rect">
            <a:avLst/>
          </a:prstGeom>
          <a:noFill/>
          <a:ln>
            <a:noFill/>
          </a:ln>
        </p:spPr>
      </p:pic>
      <p:pic>
        <p:nvPicPr>
          <p:cNvPr id="299" name="Google Shape;299;g968418f60f_0_139"/>
          <p:cNvPicPr preferRelativeResize="0"/>
          <p:nvPr/>
        </p:nvPicPr>
        <p:blipFill rotWithShape="1">
          <a:blip r:embed="rId3">
            <a:alphaModFix/>
          </a:blip>
          <a:srcRect b="10761" l="0" r="71058" t="53162"/>
          <a:stretch/>
        </p:blipFill>
        <p:spPr>
          <a:xfrm>
            <a:off x="2969225" y="5468775"/>
            <a:ext cx="3323500" cy="3711151"/>
          </a:xfrm>
          <a:prstGeom prst="rect">
            <a:avLst/>
          </a:prstGeom>
          <a:noFill/>
          <a:ln>
            <a:noFill/>
          </a:ln>
        </p:spPr>
      </p:pic>
      <p:pic>
        <p:nvPicPr>
          <p:cNvPr id="300" name="Google Shape;300;g968418f60f_0_139"/>
          <p:cNvPicPr preferRelativeResize="0"/>
          <p:nvPr/>
        </p:nvPicPr>
        <p:blipFill rotWithShape="1">
          <a:blip r:embed="rId3">
            <a:alphaModFix/>
          </a:blip>
          <a:srcRect b="10761" l="28351" r="46331" t="70751"/>
          <a:stretch/>
        </p:blipFill>
        <p:spPr>
          <a:xfrm>
            <a:off x="6225050" y="7278150"/>
            <a:ext cx="2907202" cy="19017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1000"/>
                                        <p:tgtEl>
                                          <p:spTgt spid="28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1000"/>
                                        <p:tgtEl>
                                          <p:spTgt spid="29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290"/>
                                        </p:tgtEl>
                                        <p:attrNameLst>
                                          <p:attrName>ppt_x</p:attrName>
                                        </p:attrNameLst>
                                      </p:cBhvr>
                                      <p:tavLst>
                                        <p:tav fmla="" tm="0">
                                          <p:val>
                                            <p:strVal val="#ppt_x"/>
                                          </p:val>
                                        </p:tav>
                                        <p:tav fmla="" tm="100000">
                                          <p:val>
                                            <p:strVal val="#ppt_x-1"/>
                                          </p:val>
                                        </p:tav>
                                      </p:tavLst>
                                    </p:anim>
                                    <p:set>
                                      <p:cBhvr>
                                        <p:cTn dur="1" fill="hold">
                                          <p:stCondLst>
                                            <p:cond delay="1000"/>
                                          </p:stCondLst>
                                        </p:cTn>
                                        <p:tgtEl>
                                          <p:spTgt spid="29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04" name="Shape 304"/>
        <p:cNvGrpSpPr/>
        <p:nvPr/>
      </p:nvGrpSpPr>
      <p:grpSpPr>
        <a:xfrm>
          <a:off x="0" y="0"/>
          <a:ext cx="0" cy="0"/>
          <a:chOff x="0" y="0"/>
          <a:chExt cx="0" cy="0"/>
        </a:xfrm>
      </p:grpSpPr>
      <p:pic>
        <p:nvPicPr>
          <p:cNvPr id="305" name="Google Shape;305;g9b403087d9_4_1"/>
          <p:cNvPicPr preferRelativeResize="0"/>
          <p:nvPr/>
        </p:nvPicPr>
        <p:blipFill>
          <a:blip r:embed="rId3">
            <a:alphaModFix/>
          </a:blip>
          <a:stretch>
            <a:fillRect/>
          </a:stretch>
        </p:blipFill>
        <p:spPr>
          <a:xfrm>
            <a:off x="2974725" y="0"/>
            <a:ext cx="12112022" cy="9491377"/>
          </a:xfrm>
          <a:prstGeom prst="rect">
            <a:avLst/>
          </a:prstGeom>
          <a:noFill/>
          <a:ln>
            <a:noFill/>
          </a:ln>
        </p:spPr>
      </p:pic>
      <p:sp>
        <p:nvSpPr>
          <p:cNvPr id="306" name="Google Shape;306;g9b403087d9_4_1"/>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ELECTRONICS DESIGN</a:t>
            </a:r>
            <a:endParaRPr b="0" i="0" sz="1400" u="none" cap="none" strike="noStrike">
              <a:solidFill>
                <a:srgbClr val="000000"/>
              </a:solidFill>
              <a:latin typeface="Arial"/>
              <a:ea typeface="Arial"/>
              <a:cs typeface="Arial"/>
              <a:sym typeface="Arial"/>
            </a:endParaRPr>
          </a:p>
        </p:txBody>
      </p:sp>
      <p:sp>
        <p:nvSpPr>
          <p:cNvPr id="307" name="Google Shape;307;g9b403087d9_4_1"/>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13</a:t>
            </a:r>
            <a:endParaRPr b="0" i="0" sz="1400" u="none" cap="none" strike="noStrike">
              <a:solidFill>
                <a:schemeClr val="dk1"/>
              </a:solidFill>
              <a:latin typeface="Arial"/>
              <a:ea typeface="Arial"/>
              <a:cs typeface="Arial"/>
              <a:sym typeface="Arial"/>
            </a:endParaRPr>
          </a:p>
        </p:txBody>
      </p:sp>
      <p:sp>
        <p:nvSpPr>
          <p:cNvPr id="308" name="Google Shape;308;g9b403087d9_4_1"/>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309" name="Google Shape;309;g9b403087d9_4_1"/>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310" name="Google Shape;310;g9b403087d9_4_1"/>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11" name="Google Shape;311;g9b403087d9_4_1"/>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12" name="Google Shape;312;g9b403087d9_4_1"/>
          <p:cNvSpPr/>
          <p:nvPr/>
        </p:nvSpPr>
        <p:spPr>
          <a:xfrm>
            <a:off x="67502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16" name="Shape 316"/>
        <p:cNvGrpSpPr/>
        <p:nvPr/>
      </p:nvGrpSpPr>
      <p:grpSpPr>
        <a:xfrm>
          <a:off x="0" y="0"/>
          <a:ext cx="0" cy="0"/>
          <a:chOff x="0" y="0"/>
          <a:chExt cx="0" cy="0"/>
        </a:xfrm>
      </p:grpSpPr>
      <p:sp>
        <p:nvSpPr>
          <p:cNvPr id="317" name="Google Shape;317;g9b403087d9_23_47"/>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POWER BUDGET</a:t>
            </a:r>
            <a:endParaRPr b="0" i="0" sz="1400" u="none" cap="none" strike="noStrike">
              <a:solidFill>
                <a:srgbClr val="000000"/>
              </a:solidFill>
              <a:latin typeface="Arial"/>
              <a:ea typeface="Arial"/>
              <a:cs typeface="Arial"/>
              <a:sym typeface="Arial"/>
            </a:endParaRPr>
          </a:p>
        </p:txBody>
      </p:sp>
      <p:sp>
        <p:nvSpPr>
          <p:cNvPr id="318" name="Google Shape;318;g9b403087d9_23_47"/>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14</a:t>
            </a:r>
            <a:endParaRPr b="0" i="0" sz="1400" u="none" cap="none" strike="noStrike">
              <a:solidFill>
                <a:schemeClr val="dk1"/>
              </a:solidFill>
              <a:latin typeface="Arial"/>
              <a:ea typeface="Arial"/>
              <a:cs typeface="Arial"/>
              <a:sym typeface="Arial"/>
            </a:endParaRPr>
          </a:p>
        </p:txBody>
      </p:sp>
      <p:sp>
        <p:nvSpPr>
          <p:cNvPr id="319" name="Google Shape;319;g9b403087d9_23_47"/>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320" name="Google Shape;320;g9b403087d9_23_47"/>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321" name="Google Shape;321;g9b403087d9_23_47"/>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22" name="Google Shape;322;g9b403087d9_23_47"/>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23" name="Google Shape;323;g9b403087d9_23_47"/>
          <p:cNvSpPr/>
          <p:nvPr/>
        </p:nvSpPr>
        <p:spPr>
          <a:xfrm>
            <a:off x="67502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graphicFrame>
        <p:nvGraphicFramePr>
          <p:cNvPr id="324" name="Google Shape;324;g9b403087d9_23_47"/>
          <p:cNvGraphicFramePr/>
          <p:nvPr/>
        </p:nvGraphicFramePr>
        <p:xfrm>
          <a:off x="562750" y="2099750"/>
          <a:ext cx="3000000" cy="3000000"/>
        </p:xfrm>
        <a:graphic>
          <a:graphicData uri="http://schemas.openxmlformats.org/drawingml/2006/table">
            <a:tbl>
              <a:tblPr>
                <a:noFill/>
                <a:tableStyleId>{F93C6ACE-8CAC-449F-9668-BA607E2941C5}</a:tableStyleId>
              </a:tblPr>
              <a:tblGrid>
                <a:gridCol w="7815525"/>
                <a:gridCol w="3353600"/>
                <a:gridCol w="3192200"/>
                <a:gridCol w="2801175"/>
              </a:tblGrid>
              <a:tr h="884475">
                <a:tc>
                  <a:txBody>
                    <a:bodyPr/>
                    <a:lstStyle/>
                    <a:p>
                      <a:pPr indent="0" lvl="0" marL="0" marR="0" rtl="0" algn="ctr">
                        <a:lnSpc>
                          <a:spcPct val="100000"/>
                        </a:lnSpc>
                        <a:spcBef>
                          <a:spcPts val="0"/>
                        </a:spcBef>
                        <a:spcAft>
                          <a:spcPts val="0"/>
                        </a:spcAft>
                        <a:buClr>
                          <a:srgbClr val="000000"/>
                        </a:buClr>
                        <a:buSzPts val="2200"/>
                        <a:buFont typeface="Arial"/>
                        <a:buNone/>
                      </a:pPr>
                      <a:r>
                        <a:rPr b="1" lang="en-US" sz="3600" u="none" cap="none" strike="noStrike">
                          <a:solidFill>
                            <a:srgbClr val="FFFFFF"/>
                          </a:solidFill>
                        </a:rPr>
                        <a:t>Device</a:t>
                      </a:r>
                      <a:endParaRPr b="1" sz="36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3600" u="none" cap="none" strike="noStrike">
                          <a:solidFill>
                            <a:srgbClr val="FFFFFF"/>
                          </a:solidFill>
                        </a:rPr>
                        <a:t>Voltage</a:t>
                      </a:r>
                      <a:endParaRPr b="1" sz="36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3600" u="none" cap="none" strike="noStrike">
                          <a:solidFill>
                            <a:srgbClr val="FFFFFF"/>
                          </a:solidFill>
                        </a:rPr>
                        <a:t>Amperage</a:t>
                      </a:r>
                      <a:endParaRPr b="1" sz="36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3600" u="none" cap="none" strike="noStrike">
                          <a:solidFill>
                            <a:srgbClr val="FFFFFF"/>
                          </a:solidFill>
                        </a:rPr>
                        <a:t>Wattage</a:t>
                      </a:r>
                      <a:endParaRPr b="1" sz="36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r>
              <a:tr h="884475">
                <a:tc>
                  <a:txBody>
                    <a:bodyPr/>
                    <a:lstStyle/>
                    <a:p>
                      <a:pPr indent="0" lvl="0" marL="0" marR="0" rtl="0" algn="ctr">
                        <a:lnSpc>
                          <a:spcPct val="100000"/>
                        </a:lnSpc>
                        <a:spcBef>
                          <a:spcPts val="0"/>
                        </a:spcBef>
                        <a:spcAft>
                          <a:spcPts val="0"/>
                        </a:spcAft>
                        <a:buClr>
                          <a:srgbClr val="000000"/>
                        </a:buClr>
                        <a:buSzPts val="1900"/>
                        <a:buFont typeface="Arial"/>
                        <a:buNone/>
                      </a:pPr>
                      <a:r>
                        <a:rPr lang="en-US" sz="3600" u="none" cap="none" strike="noStrike"/>
                        <a:t>SICK TiM LiDAR</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@9.9 V</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400 mA</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~4.0 W</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884475">
                <a:tc>
                  <a:txBody>
                    <a:bodyPr/>
                    <a:lstStyle/>
                    <a:p>
                      <a:pPr indent="0" lvl="0" marL="0" marR="0" rtl="0" algn="ctr">
                        <a:lnSpc>
                          <a:spcPct val="100000"/>
                        </a:lnSpc>
                        <a:spcBef>
                          <a:spcPts val="0"/>
                        </a:spcBef>
                        <a:spcAft>
                          <a:spcPts val="0"/>
                        </a:spcAft>
                        <a:buClr>
                          <a:srgbClr val="000000"/>
                        </a:buClr>
                        <a:buSzPts val="1900"/>
                        <a:buFont typeface="Arial"/>
                        <a:buNone/>
                      </a:pPr>
                      <a:r>
                        <a:rPr lang="en-US" sz="3600" u="none" cap="none" strike="noStrike"/>
                        <a:t>*Motors (x2)</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@9.9 V/per</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1.1 A*/1</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~21.8 W</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845425">
                <a:tc>
                  <a:txBody>
                    <a:bodyPr/>
                    <a:lstStyle/>
                    <a:p>
                      <a:pPr indent="0" lvl="0" marL="0" marR="0" rtl="0" algn="ctr">
                        <a:lnSpc>
                          <a:spcPct val="100000"/>
                        </a:lnSpc>
                        <a:spcBef>
                          <a:spcPts val="0"/>
                        </a:spcBef>
                        <a:spcAft>
                          <a:spcPts val="0"/>
                        </a:spcAft>
                        <a:buClr>
                          <a:srgbClr val="000000"/>
                        </a:buClr>
                        <a:buSzPts val="1900"/>
                        <a:buFont typeface="Arial"/>
                        <a:buNone/>
                      </a:pPr>
                      <a:r>
                        <a:rPr lang="en-US" sz="3600" u="none" cap="none" strike="noStrike"/>
                        <a:t>Raspberry Pi 4</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@9.9 V (5 V)</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3 A</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~29.7 W</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884475">
                <a:tc>
                  <a:txBody>
                    <a:bodyPr/>
                    <a:lstStyle/>
                    <a:p>
                      <a:pPr indent="0" lvl="0" marL="0" marR="0" rtl="0" algn="ctr">
                        <a:lnSpc>
                          <a:spcPct val="100000"/>
                        </a:lnSpc>
                        <a:spcBef>
                          <a:spcPts val="0"/>
                        </a:spcBef>
                        <a:spcAft>
                          <a:spcPts val="0"/>
                        </a:spcAft>
                        <a:buClr>
                          <a:srgbClr val="000000"/>
                        </a:buClr>
                        <a:buSzPts val="1900"/>
                        <a:buFont typeface="Arial"/>
                        <a:buNone/>
                      </a:pPr>
                      <a:r>
                        <a:rPr b="1" lang="en-US" sz="3600" u="none" cap="none" strike="noStrike"/>
                        <a:t>Total Power Draw</a:t>
                      </a:r>
                      <a:endParaRPr b="1"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a:t>5.6 A</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 55.5 W</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bl>
          </a:graphicData>
        </a:graphic>
      </p:graphicFrame>
      <p:sp>
        <p:nvSpPr>
          <p:cNvPr id="325" name="Google Shape;325;g9b403087d9_23_47"/>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40007"/>
              </a:lnSpc>
              <a:spcBef>
                <a:spcPts val="0"/>
              </a:spcBef>
              <a:spcAft>
                <a:spcPts val="0"/>
              </a:spcAft>
              <a:buClr>
                <a:srgbClr val="000000"/>
              </a:buClr>
              <a:buSzPts val="5599"/>
              <a:buFont typeface="Arial"/>
              <a:buNone/>
            </a:pPr>
            <a:r>
              <a:t/>
            </a:r>
            <a:endParaRPr b="1" i="0" sz="5599" u="none" cap="none" strike="noStrike">
              <a:solidFill>
                <a:srgbClr val="FFFFFF"/>
              </a:solidFill>
              <a:latin typeface="Libre Franklin"/>
              <a:ea typeface="Libre Franklin"/>
              <a:cs typeface="Libre Franklin"/>
              <a:sym typeface="Libre Franklin"/>
            </a:endParaRPr>
          </a:p>
        </p:txBody>
      </p:sp>
      <p:sp>
        <p:nvSpPr>
          <p:cNvPr id="326" name="Google Shape;326;g9b403087d9_23_47"/>
          <p:cNvSpPr txBox="1"/>
          <p:nvPr/>
        </p:nvSpPr>
        <p:spPr>
          <a:xfrm>
            <a:off x="117175" y="6689225"/>
            <a:ext cx="5317500" cy="37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1F15C7"/>
                </a:solidFill>
                <a:latin typeface="Calibri"/>
                <a:ea typeface="Calibri"/>
                <a:cs typeface="Calibri"/>
                <a:sym typeface="Calibri"/>
              </a:rPr>
              <a:t>*Motor Amperage 0.1 Amp below stall</a:t>
            </a:r>
            <a:endParaRPr b="0" i="0" sz="2000" u="none" cap="none" strike="noStrike">
              <a:solidFill>
                <a:srgbClr val="1F15C7"/>
              </a:solidFill>
              <a:latin typeface="Calibri"/>
              <a:ea typeface="Calibri"/>
              <a:cs typeface="Calibri"/>
              <a:sym typeface="Calibri"/>
            </a:endParaRPr>
          </a:p>
        </p:txBody>
      </p:sp>
      <p:sp>
        <p:nvSpPr>
          <p:cNvPr id="327" name="Google Shape;327;g9b403087d9_23_47"/>
          <p:cNvSpPr txBox="1"/>
          <p:nvPr/>
        </p:nvSpPr>
        <p:spPr>
          <a:xfrm>
            <a:off x="562750" y="1106400"/>
            <a:ext cx="10386300" cy="78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2800" u="none" cap="none" strike="noStrike">
                <a:solidFill>
                  <a:srgbClr val="1F15C7"/>
                </a:solidFill>
                <a:latin typeface="Calibri"/>
                <a:ea typeface="Calibri"/>
                <a:cs typeface="Calibri"/>
                <a:sym typeface="Calibri"/>
              </a:rPr>
              <a:t>*ESTIMATES ARE LIBERAL INCREASES FROM MEASUREMENTS</a:t>
            </a:r>
            <a:endParaRPr b="0" i="0" sz="1400" u="none" cap="none" strike="noStrike">
              <a:solidFill>
                <a:srgbClr val="000000"/>
              </a:solidFill>
              <a:latin typeface="Calibri"/>
              <a:ea typeface="Calibri"/>
              <a:cs typeface="Calibri"/>
              <a:sym typeface="Calibri"/>
            </a:endParaRPr>
          </a:p>
        </p:txBody>
      </p:sp>
      <p:sp>
        <p:nvSpPr>
          <p:cNvPr id="328" name="Google Shape;328;g9b403087d9_23_47"/>
          <p:cNvSpPr txBox="1"/>
          <p:nvPr/>
        </p:nvSpPr>
        <p:spPr>
          <a:xfrm>
            <a:off x="117175" y="7075613"/>
            <a:ext cx="5317500" cy="78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2000" u="none" cap="none" strike="noStrike">
                <a:solidFill>
                  <a:srgbClr val="1F15C7"/>
                </a:solidFill>
                <a:latin typeface="Calibri"/>
                <a:ea typeface="Calibri"/>
                <a:cs typeface="Calibri"/>
                <a:sym typeface="Calibri"/>
              </a:rPr>
              <a:t>**Speaker has seperate battery power</a:t>
            </a:r>
            <a:endParaRPr b="0" i="0" sz="600" u="none" cap="none" strike="noStrike">
              <a:solidFill>
                <a:srgbClr val="000000"/>
              </a:solidFill>
              <a:latin typeface="Calibri"/>
              <a:ea typeface="Calibri"/>
              <a:cs typeface="Calibri"/>
              <a:sym typeface="Calibri"/>
            </a:endParaRPr>
          </a:p>
        </p:txBody>
      </p:sp>
      <p:sp>
        <p:nvSpPr>
          <p:cNvPr id="329" name="Google Shape;329;g9b403087d9_23_47"/>
          <p:cNvSpPr txBox="1"/>
          <p:nvPr/>
        </p:nvSpPr>
        <p:spPr>
          <a:xfrm>
            <a:off x="117175" y="7551025"/>
            <a:ext cx="5317500" cy="1486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1F15C7"/>
                </a:solidFill>
                <a:latin typeface="Calibri"/>
                <a:ea typeface="Calibri"/>
                <a:cs typeface="Calibri"/>
                <a:sym typeface="Calibri"/>
              </a:rPr>
              <a:t>*** H-Bridge, Power Distribution PCB, Encoders, Magnetometer, &amp; wire </a:t>
            </a:r>
            <a:r>
              <a:rPr b="0" i="0" lang="en-US" sz="2000" u="sng" cap="none" strike="noStrike">
                <a:solidFill>
                  <a:srgbClr val="1F15C7"/>
                </a:solidFill>
                <a:latin typeface="Calibri"/>
                <a:ea typeface="Calibri"/>
                <a:cs typeface="Calibri"/>
                <a:sym typeface="Calibri"/>
              </a:rPr>
              <a:t>resistance power draw</a:t>
            </a:r>
            <a:r>
              <a:rPr b="0" i="0" lang="en-US" sz="2000" u="none" cap="none" strike="noStrike">
                <a:solidFill>
                  <a:srgbClr val="1F15C7"/>
                </a:solidFill>
                <a:latin typeface="Calibri"/>
                <a:ea typeface="Calibri"/>
                <a:cs typeface="Calibri"/>
                <a:sym typeface="Calibri"/>
              </a:rPr>
              <a:t>  has been omitted.</a:t>
            </a:r>
            <a:endParaRPr b="0" i="0" sz="2000" u="none" cap="none" strike="noStrike">
              <a:solidFill>
                <a:srgbClr val="1F15C7"/>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000"/>
              <a:buFont typeface="Arial"/>
              <a:buNone/>
            </a:pPr>
            <a:r>
              <a:rPr lang="en-US" sz="2000">
                <a:solidFill>
                  <a:srgbClr val="1F15C7"/>
                </a:solidFill>
                <a:latin typeface="Calibri"/>
                <a:ea typeface="Calibri"/>
                <a:cs typeface="Calibri"/>
                <a:sym typeface="Calibri"/>
              </a:rPr>
              <a:t>****Microphone &amp; NH powered through RP4</a:t>
            </a:r>
            <a:endParaRPr sz="2000">
              <a:solidFill>
                <a:srgbClr val="1F15C7"/>
              </a:solidFill>
              <a:latin typeface="Calibri"/>
              <a:ea typeface="Calibri"/>
              <a:cs typeface="Calibri"/>
              <a:sym typeface="Calibri"/>
            </a:endParaRPr>
          </a:p>
        </p:txBody>
      </p:sp>
      <p:sp>
        <p:nvSpPr>
          <p:cNvPr id="330" name="Google Shape;330;g9b403087d9_23_47"/>
          <p:cNvSpPr txBox="1"/>
          <p:nvPr/>
        </p:nvSpPr>
        <p:spPr>
          <a:xfrm>
            <a:off x="10216475" y="6483075"/>
            <a:ext cx="47076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400"/>
              <a:buFont typeface="Arial"/>
              <a:buNone/>
            </a:pPr>
            <a:r>
              <a:rPr b="1" i="0" lang="en-US" sz="2800" u="sng" cap="none" strike="noStrike">
                <a:solidFill>
                  <a:srgbClr val="1F15C7"/>
                </a:solidFill>
                <a:latin typeface="Calibri"/>
                <a:ea typeface="Calibri"/>
                <a:cs typeface="Calibri"/>
                <a:sym typeface="Calibri"/>
              </a:rPr>
              <a:t>Power Supply (9.9V)x2</a:t>
            </a:r>
            <a:endParaRPr b="1" i="0" sz="2800" u="sng" cap="none" strike="noStrike">
              <a:solidFill>
                <a:srgbClr val="1F15C7"/>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0" i="0" lang="en-US" sz="2800" u="none" cap="none" strike="noStrike">
                <a:solidFill>
                  <a:srgbClr val="1F15C7"/>
                </a:solidFill>
                <a:latin typeface="Calibri"/>
                <a:ea typeface="Calibri"/>
                <a:cs typeface="Calibri"/>
                <a:sym typeface="Calibri"/>
              </a:rPr>
              <a:t>~ Max Amps Out = 5.6 A</a:t>
            </a:r>
            <a:endParaRPr b="0" i="0" sz="2800" u="none" cap="none" strike="noStrike">
              <a:solidFill>
                <a:srgbClr val="1F15C7"/>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0" i="0" lang="en-US" sz="2800" u="none" cap="none" strike="noStrike">
                <a:solidFill>
                  <a:srgbClr val="1F15C7"/>
                </a:solidFill>
                <a:latin typeface="Calibri"/>
                <a:ea typeface="Calibri"/>
                <a:cs typeface="Calibri"/>
                <a:sym typeface="Calibri"/>
              </a:rPr>
              <a:t>~ 6.4 Amp×Hour Capacity</a:t>
            </a:r>
            <a:endParaRPr b="0" i="0" sz="2800" u="none" cap="none" strike="noStrike">
              <a:solidFill>
                <a:srgbClr val="1F15C7"/>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0" i="0" lang="en-US" sz="2800" u="none" cap="none" strike="noStrike">
                <a:solidFill>
                  <a:srgbClr val="1F15C7"/>
                </a:solidFill>
                <a:latin typeface="Calibri"/>
                <a:ea typeface="Calibri"/>
                <a:cs typeface="Calibri"/>
                <a:sym typeface="Calibri"/>
              </a:rPr>
              <a:t>~ </a:t>
            </a:r>
            <a:r>
              <a:rPr b="1" i="0" lang="en-US" sz="2800" u="none" cap="none" strike="noStrike">
                <a:solidFill>
                  <a:srgbClr val="1F15C7"/>
                </a:solidFill>
                <a:latin typeface="Calibri"/>
                <a:ea typeface="Calibri"/>
                <a:cs typeface="Calibri"/>
                <a:sym typeface="Calibri"/>
              </a:rPr>
              <a:t>68 Min. Operation Life</a:t>
            </a:r>
            <a:endParaRPr b="1" i="0" sz="2800" u="none" cap="none" strike="noStrike">
              <a:solidFill>
                <a:srgbClr val="1F15C7"/>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0" i="0" lang="en-US" sz="2800" u="none" cap="none" strike="noStrike">
                <a:solidFill>
                  <a:srgbClr val="1F15C7"/>
                </a:solidFill>
                <a:latin typeface="Calibri"/>
                <a:ea typeface="Calibri"/>
                <a:cs typeface="Calibri"/>
                <a:sym typeface="Calibri"/>
              </a:rPr>
              <a:t>*x2 Op. Time / Min. +Weight</a:t>
            </a:r>
            <a:endParaRPr b="0" i="0" sz="2800" u="none" cap="none" strike="noStrike">
              <a:solidFill>
                <a:srgbClr val="1F15C7"/>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34" name="Shape 334"/>
        <p:cNvGrpSpPr/>
        <p:nvPr/>
      </p:nvGrpSpPr>
      <p:grpSpPr>
        <a:xfrm>
          <a:off x="0" y="0"/>
          <a:ext cx="0" cy="0"/>
          <a:chOff x="0" y="0"/>
          <a:chExt cx="0" cy="0"/>
        </a:xfrm>
      </p:grpSpPr>
      <p:sp>
        <p:nvSpPr>
          <p:cNvPr id="335" name="Google Shape;335;g99f4463060_0_0"/>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SCHEMATIC</a:t>
            </a:r>
            <a:endParaRPr b="0" i="0" sz="1400" u="none" cap="none" strike="noStrike">
              <a:solidFill>
                <a:srgbClr val="000000"/>
              </a:solidFill>
              <a:latin typeface="Arial"/>
              <a:ea typeface="Arial"/>
              <a:cs typeface="Arial"/>
              <a:sym typeface="Arial"/>
            </a:endParaRPr>
          </a:p>
        </p:txBody>
      </p:sp>
      <p:sp>
        <p:nvSpPr>
          <p:cNvPr id="336" name="Google Shape;336;g99f4463060_0_0"/>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15</a:t>
            </a:r>
            <a:endParaRPr b="0" i="0" sz="1400" u="none" cap="none" strike="noStrike">
              <a:solidFill>
                <a:schemeClr val="dk1"/>
              </a:solidFill>
              <a:latin typeface="Arial"/>
              <a:ea typeface="Arial"/>
              <a:cs typeface="Arial"/>
              <a:sym typeface="Arial"/>
            </a:endParaRPr>
          </a:p>
        </p:txBody>
      </p:sp>
      <p:sp>
        <p:nvSpPr>
          <p:cNvPr id="337" name="Google Shape;337;g99f4463060_0_0"/>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338" name="Google Shape;338;g99f4463060_0_0"/>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339" name="Google Shape;339;g99f4463060_0_0"/>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40" name="Google Shape;340;g99f4463060_0_0"/>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41" name="Google Shape;341;g99f4463060_0_0"/>
          <p:cNvSpPr/>
          <p:nvPr/>
        </p:nvSpPr>
        <p:spPr>
          <a:xfrm>
            <a:off x="67502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pic>
        <p:nvPicPr>
          <p:cNvPr id="342" name="Google Shape;342;g99f4463060_0_0"/>
          <p:cNvPicPr preferRelativeResize="0"/>
          <p:nvPr/>
        </p:nvPicPr>
        <p:blipFill>
          <a:blip r:embed="rId3">
            <a:alphaModFix/>
          </a:blip>
          <a:stretch>
            <a:fillRect/>
          </a:stretch>
        </p:blipFill>
        <p:spPr>
          <a:xfrm>
            <a:off x="7856933" y="1474212"/>
            <a:ext cx="10170767" cy="7212812"/>
          </a:xfrm>
          <a:prstGeom prst="rect">
            <a:avLst/>
          </a:prstGeom>
          <a:noFill/>
          <a:ln>
            <a:noFill/>
          </a:ln>
        </p:spPr>
      </p:pic>
      <p:pic>
        <p:nvPicPr>
          <p:cNvPr id="343" name="Google Shape;343;g99f4463060_0_0"/>
          <p:cNvPicPr preferRelativeResize="0"/>
          <p:nvPr/>
        </p:nvPicPr>
        <p:blipFill>
          <a:blip r:embed="rId4">
            <a:alphaModFix/>
          </a:blip>
          <a:stretch>
            <a:fillRect/>
          </a:stretch>
        </p:blipFill>
        <p:spPr>
          <a:xfrm>
            <a:off x="187250" y="1161175"/>
            <a:ext cx="7336739" cy="78712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47" name="Shape 347"/>
        <p:cNvGrpSpPr/>
        <p:nvPr/>
      </p:nvGrpSpPr>
      <p:grpSpPr>
        <a:xfrm>
          <a:off x="0" y="0"/>
          <a:ext cx="0" cy="0"/>
          <a:chOff x="0" y="0"/>
          <a:chExt cx="0" cy="0"/>
        </a:xfrm>
      </p:grpSpPr>
      <p:sp>
        <p:nvSpPr>
          <p:cNvPr id="348" name="Google Shape;348;g968418f60f_0_145"/>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SOFTWARE DESIGN</a:t>
            </a:r>
            <a:endParaRPr b="0" i="0" sz="1400" u="none" cap="none" strike="noStrike">
              <a:solidFill>
                <a:srgbClr val="000000"/>
              </a:solidFill>
              <a:latin typeface="Arial"/>
              <a:ea typeface="Arial"/>
              <a:cs typeface="Arial"/>
              <a:sym typeface="Arial"/>
            </a:endParaRPr>
          </a:p>
        </p:txBody>
      </p:sp>
      <p:sp>
        <p:nvSpPr>
          <p:cNvPr id="349" name="Google Shape;349;g968418f60f_0_145"/>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16</a:t>
            </a:r>
            <a:endParaRPr b="0" i="0" sz="1400" u="none" cap="none" strike="noStrike">
              <a:solidFill>
                <a:schemeClr val="dk1"/>
              </a:solidFill>
              <a:latin typeface="Arial"/>
              <a:ea typeface="Arial"/>
              <a:cs typeface="Arial"/>
              <a:sym typeface="Arial"/>
            </a:endParaRPr>
          </a:p>
        </p:txBody>
      </p:sp>
      <p:sp>
        <p:nvSpPr>
          <p:cNvPr id="350" name="Google Shape;350;g968418f60f_0_145"/>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351" name="Google Shape;351;g968418f60f_0_145"/>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352" name="Google Shape;352;g968418f60f_0_145"/>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53" name="Google Shape;353;g968418f60f_0_145"/>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54" name="Google Shape;354;g968418f60f_0_145"/>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355" name="Google Shape;355;g968418f60f_0_145"/>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grpSp>
        <p:nvGrpSpPr>
          <p:cNvPr id="356" name="Google Shape;356;g968418f60f_0_145"/>
          <p:cNvGrpSpPr/>
          <p:nvPr/>
        </p:nvGrpSpPr>
        <p:grpSpPr>
          <a:xfrm>
            <a:off x="10107000" y="9717463"/>
            <a:ext cx="1671600" cy="569525"/>
            <a:chOff x="17260550" y="9405250"/>
            <a:chExt cx="1671600" cy="569525"/>
          </a:xfrm>
        </p:grpSpPr>
        <p:sp>
          <p:nvSpPr>
            <p:cNvPr id="357" name="Google Shape;357;g968418f60f_0_145"/>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g968418f60f_0_145"/>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968418f60f_0_145"/>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0" name="Google Shape;360;g968418f60f_0_145"/>
          <p:cNvPicPr preferRelativeResize="0"/>
          <p:nvPr/>
        </p:nvPicPr>
        <p:blipFill rotWithShape="1">
          <a:blip r:embed="rId3">
            <a:alphaModFix/>
          </a:blip>
          <a:srcRect b="0" l="0" r="74509" t="0"/>
          <a:stretch/>
        </p:blipFill>
        <p:spPr>
          <a:xfrm>
            <a:off x="3864950" y="1031800"/>
            <a:ext cx="2767101" cy="7821250"/>
          </a:xfrm>
          <a:prstGeom prst="rect">
            <a:avLst/>
          </a:prstGeom>
          <a:noFill/>
          <a:ln>
            <a:noFill/>
          </a:ln>
        </p:spPr>
      </p:pic>
      <p:pic>
        <p:nvPicPr>
          <p:cNvPr id="361" name="Google Shape;361;g968418f60f_0_145"/>
          <p:cNvPicPr preferRelativeResize="0"/>
          <p:nvPr/>
        </p:nvPicPr>
        <p:blipFill rotWithShape="1">
          <a:blip r:embed="rId3">
            <a:alphaModFix/>
          </a:blip>
          <a:srcRect b="0" l="75293" r="0" t="0"/>
          <a:stretch/>
        </p:blipFill>
        <p:spPr>
          <a:xfrm>
            <a:off x="11981925" y="1031800"/>
            <a:ext cx="2681975" cy="7821250"/>
          </a:xfrm>
          <a:prstGeom prst="rect">
            <a:avLst/>
          </a:prstGeom>
          <a:noFill/>
          <a:ln>
            <a:noFill/>
          </a:ln>
        </p:spPr>
      </p:pic>
      <p:pic>
        <p:nvPicPr>
          <p:cNvPr id="362" name="Google Shape;362;g968418f60f_0_145"/>
          <p:cNvPicPr preferRelativeResize="0"/>
          <p:nvPr/>
        </p:nvPicPr>
        <p:blipFill rotWithShape="1">
          <a:blip r:embed="rId3">
            <a:alphaModFix/>
          </a:blip>
          <a:srcRect b="0" l="50265" r="25027" t="0"/>
          <a:stretch/>
        </p:blipFill>
        <p:spPr>
          <a:xfrm>
            <a:off x="9299950" y="1031800"/>
            <a:ext cx="2681975" cy="7821250"/>
          </a:xfrm>
          <a:prstGeom prst="rect">
            <a:avLst/>
          </a:prstGeom>
          <a:noFill/>
          <a:ln>
            <a:noFill/>
          </a:ln>
        </p:spPr>
      </p:pic>
      <p:pic>
        <p:nvPicPr>
          <p:cNvPr id="363" name="Google Shape;363;g968418f60f_0_145"/>
          <p:cNvPicPr preferRelativeResize="0"/>
          <p:nvPr/>
        </p:nvPicPr>
        <p:blipFill rotWithShape="1">
          <a:blip r:embed="rId3">
            <a:alphaModFix/>
          </a:blip>
          <a:srcRect b="0" l="25389" r="49903" t="0"/>
          <a:stretch/>
        </p:blipFill>
        <p:spPr>
          <a:xfrm>
            <a:off x="6617963" y="1031788"/>
            <a:ext cx="2681975" cy="7821274"/>
          </a:xfrm>
          <a:prstGeom prst="rect">
            <a:avLst/>
          </a:prstGeom>
          <a:noFill/>
          <a:ln>
            <a:noFill/>
          </a:ln>
        </p:spPr>
      </p:pic>
      <p:sp>
        <p:nvSpPr>
          <p:cNvPr id="364" name="Google Shape;364;g968418f60f_0_145"/>
          <p:cNvSpPr/>
          <p:nvPr/>
        </p:nvSpPr>
        <p:spPr>
          <a:xfrm>
            <a:off x="14346700" y="1513650"/>
            <a:ext cx="1249200" cy="2205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1000"/>
                                        <p:tgtEl>
                                          <p:spTgt spid="35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356"/>
                                        </p:tgtEl>
                                        <p:attrNameLst>
                                          <p:attrName>style.visibility</p:attrName>
                                        </p:attrNameLst>
                                      </p:cBhvr>
                                      <p:to>
                                        <p:strVal val="visible"/>
                                      </p:to>
                                    </p:set>
                                    <p:anim calcmode="lin" valueType="num">
                                      <p:cBhvr additive="base">
                                        <p:cTn dur="1000"/>
                                        <p:tgtEl>
                                          <p:spTgt spid="35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356"/>
                                        </p:tgtEl>
                                        <p:attrNameLst>
                                          <p:attrName>ppt_x</p:attrName>
                                        </p:attrNameLst>
                                      </p:cBhvr>
                                      <p:tavLst>
                                        <p:tav fmla="" tm="0">
                                          <p:val>
                                            <p:strVal val="#ppt_x"/>
                                          </p:val>
                                        </p:tav>
                                        <p:tav fmla="" tm="100000">
                                          <p:val>
                                            <p:strVal val="#ppt_x-1"/>
                                          </p:val>
                                        </p:tav>
                                      </p:tavLst>
                                    </p:anim>
                                    <p:set>
                                      <p:cBhvr>
                                        <p:cTn dur="1" fill="hold">
                                          <p:stCondLst>
                                            <p:cond delay="1000"/>
                                          </p:stCondLst>
                                        </p:cTn>
                                        <p:tgtEl>
                                          <p:spTgt spid="3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1000"/>
                                        <p:tgtEl>
                                          <p:spTgt spid="3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1000"/>
                                        <p:tgtEl>
                                          <p:spTgt spid="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68" name="Shape 368"/>
        <p:cNvGrpSpPr/>
        <p:nvPr/>
      </p:nvGrpSpPr>
      <p:grpSpPr>
        <a:xfrm>
          <a:off x="0" y="0"/>
          <a:ext cx="0" cy="0"/>
          <a:chOff x="0" y="0"/>
          <a:chExt cx="0" cy="0"/>
        </a:xfrm>
      </p:grpSpPr>
      <p:sp>
        <p:nvSpPr>
          <p:cNvPr id="369" name="Google Shape;369;g535fb7040d_0_276"/>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SOFTWARE DESIGN</a:t>
            </a:r>
            <a:endParaRPr b="0" i="0" sz="1400" u="none" cap="none" strike="noStrike">
              <a:solidFill>
                <a:srgbClr val="000000"/>
              </a:solidFill>
              <a:latin typeface="Arial"/>
              <a:ea typeface="Arial"/>
              <a:cs typeface="Arial"/>
              <a:sym typeface="Arial"/>
            </a:endParaRPr>
          </a:p>
        </p:txBody>
      </p:sp>
      <p:sp>
        <p:nvSpPr>
          <p:cNvPr id="370" name="Google Shape;370;g535fb7040d_0_276"/>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17</a:t>
            </a:r>
            <a:endParaRPr b="0" i="0" sz="1400" u="none" cap="none" strike="noStrike">
              <a:solidFill>
                <a:schemeClr val="dk1"/>
              </a:solidFill>
              <a:latin typeface="Arial"/>
              <a:ea typeface="Arial"/>
              <a:cs typeface="Arial"/>
              <a:sym typeface="Arial"/>
            </a:endParaRPr>
          </a:p>
        </p:txBody>
      </p:sp>
      <p:sp>
        <p:nvSpPr>
          <p:cNvPr id="371" name="Google Shape;371;g535fb7040d_0_276"/>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372" name="Google Shape;372;g535fb7040d_0_276"/>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373" name="Google Shape;373;g535fb7040d_0_276"/>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74" name="Google Shape;374;g535fb7040d_0_276"/>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75" name="Google Shape;375;g535fb7040d_0_276"/>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376" name="Google Shape;376;g535fb7040d_0_276"/>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377" name="Google Shape;377;g535fb7040d_0_276"/>
          <p:cNvPicPr preferRelativeResize="0"/>
          <p:nvPr/>
        </p:nvPicPr>
        <p:blipFill rotWithShape="1">
          <a:blip r:embed="rId3">
            <a:alphaModFix/>
          </a:blip>
          <a:srcRect b="60320" l="0" r="0" t="0"/>
          <a:stretch/>
        </p:blipFill>
        <p:spPr>
          <a:xfrm>
            <a:off x="4665900" y="809475"/>
            <a:ext cx="8370500" cy="3321375"/>
          </a:xfrm>
          <a:prstGeom prst="rect">
            <a:avLst/>
          </a:prstGeom>
          <a:noFill/>
          <a:ln>
            <a:noFill/>
          </a:ln>
        </p:spPr>
      </p:pic>
      <p:pic>
        <p:nvPicPr>
          <p:cNvPr id="378" name="Google Shape;378;g535fb7040d_0_276"/>
          <p:cNvPicPr preferRelativeResize="0"/>
          <p:nvPr/>
        </p:nvPicPr>
        <p:blipFill rotWithShape="1">
          <a:blip r:embed="rId4">
            <a:alphaModFix/>
          </a:blip>
          <a:srcRect b="0" l="0" r="68302" t="37523"/>
          <a:stretch/>
        </p:blipFill>
        <p:spPr>
          <a:xfrm>
            <a:off x="4665900" y="3950375"/>
            <a:ext cx="2653301" cy="5229550"/>
          </a:xfrm>
          <a:prstGeom prst="rect">
            <a:avLst/>
          </a:prstGeom>
          <a:noFill/>
          <a:ln>
            <a:noFill/>
          </a:ln>
        </p:spPr>
      </p:pic>
      <p:pic>
        <p:nvPicPr>
          <p:cNvPr id="379" name="Google Shape;379;g535fb7040d_0_276"/>
          <p:cNvPicPr preferRelativeResize="0"/>
          <p:nvPr/>
        </p:nvPicPr>
        <p:blipFill rotWithShape="1">
          <a:blip r:embed="rId5">
            <a:alphaModFix/>
          </a:blip>
          <a:srcRect b="0" l="64160" r="0" t="36326"/>
          <a:stretch/>
        </p:blipFill>
        <p:spPr>
          <a:xfrm>
            <a:off x="10036400" y="3850100"/>
            <a:ext cx="3000001" cy="5329825"/>
          </a:xfrm>
          <a:prstGeom prst="rect">
            <a:avLst/>
          </a:prstGeom>
          <a:noFill/>
          <a:ln>
            <a:noFill/>
          </a:ln>
        </p:spPr>
      </p:pic>
      <p:pic>
        <p:nvPicPr>
          <p:cNvPr id="380" name="Google Shape;380;g535fb7040d_0_276"/>
          <p:cNvPicPr preferRelativeResize="0"/>
          <p:nvPr/>
        </p:nvPicPr>
        <p:blipFill rotWithShape="1">
          <a:blip r:embed="rId4">
            <a:alphaModFix/>
          </a:blip>
          <a:srcRect b="0" l="30133" r="35077" t="36326"/>
          <a:stretch/>
        </p:blipFill>
        <p:spPr>
          <a:xfrm>
            <a:off x="7188200" y="3850100"/>
            <a:ext cx="2912025" cy="5329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84" name="Shape 384"/>
        <p:cNvGrpSpPr/>
        <p:nvPr/>
      </p:nvGrpSpPr>
      <p:grpSpPr>
        <a:xfrm>
          <a:off x="0" y="0"/>
          <a:ext cx="0" cy="0"/>
          <a:chOff x="0" y="0"/>
          <a:chExt cx="0" cy="0"/>
        </a:xfrm>
      </p:grpSpPr>
      <p:sp>
        <p:nvSpPr>
          <p:cNvPr id="385" name="Google Shape;385;g535fb7040d_0_293"/>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SPEECH RECOGNITION</a:t>
            </a:r>
            <a:endParaRPr b="0" i="0" sz="1400" u="none" cap="none" strike="noStrike">
              <a:solidFill>
                <a:srgbClr val="000000"/>
              </a:solidFill>
              <a:latin typeface="Arial"/>
              <a:ea typeface="Arial"/>
              <a:cs typeface="Arial"/>
              <a:sym typeface="Arial"/>
            </a:endParaRPr>
          </a:p>
        </p:txBody>
      </p:sp>
      <p:sp>
        <p:nvSpPr>
          <p:cNvPr id="386" name="Google Shape;386;g535fb7040d_0_293"/>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18</a:t>
            </a:r>
            <a:endParaRPr b="0" i="0" sz="1400" u="none" cap="none" strike="noStrike">
              <a:solidFill>
                <a:schemeClr val="dk1"/>
              </a:solidFill>
              <a:latin typeface="Arial"/>
              <a:ea typeface="Arial"/>
              <a:cs typeface="Arial"/>
              <a:sym typeface="Arial"/>
            </a:endParaRPr>
          </a:p>
        </p:txBody>
      </p:sp>
      <p:sp>
        <p:nvSpPr>
          <p:cNvPr id="387" name="Google Shape;387;g535fb7040d_0_293"/>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388" name="Google Shape;388;g535fb7040d_0_293"/>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389" name="Google Shape;389;g535fb7040d_0_293"/>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90" name="Google Shape;390;g535fb7040d_0_293"/>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391" name="Google Shape;391;g535fb7040d_0_293"/>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392" name="Google Shape;392;g535fb7040d_0_293"/>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393" name="Google Shape;393;g535fb7040d_0_293"/>
          <p:cNvPicPr preferRelativeResize="0"/>
          <p:nvPr/>
        </p:nvPicPr>
        <p:blipFill rotWithShape="1">
          <a:blip r:embed="rId3">
            <a:alphaModFix/>
          </a:blip>
          <a:srcRect b="29" l="0" r="0" t="29"/>
          <a:stretch/>
        </p:blipFill>
        <p:spPr>
          <a:xfrm>
            <a:off x="420786" y="3732125"/>
            <a:ext cx="17446424" cy="1896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97" name="Shape 397"/>
        <p:cNvGrpSpPr/>
        <p:nvPr/>
      </p:nvGrpSpPr>
      <p:grpSpPr>
        <a:xfrm>
          <a:off x="0" y="0"/>
          <a:ext cx="0" cy="0"/>
          <a:chOff x="0" y="0"/>
          <a:chExt cx="0" cy="0"/>
        </a:xfrm>
      </p:grpSpPr>
      <p:sp>
        <p:nvSpPr>
          <p:cNvPr id="398" name="Google Shape;398;g9b403087d9_26_38"/>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Speech Recognition CODE</a:t>
            </a:r>
            <a:endParaRPr b="0" i="0" sz="1400" u="none" cap="none" strike="noStrike">
              <a:solidFill>
                <a:srgbClr val="000000"/>
              </a:solidFill>
              <a:latin typeface="Arial"/>
              <a:ea typeface="Arial"/>
              <a:cs typeface="Arial"/>
              <a:sym typeface="Arial"/>
            </a:endParaRPr>
          </a:p>
        </p:txBody>
      </p:sp>
      <p:sp>
        <p:nvSpPr>
          <p:cNvPr id="399" name="Google Shape;399;g9b403087d9_26_38"/>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19</a:t>
            </a:r>
            <a:endParaRPr b="0" i="0" sz="1400" u="none" cap="none" strike="noStrike">
              <a:solidFill>
                <a:schemeClr val="dk1"/>
              </a:solidFill>
              <a:latin typeface="Arial"/>
              <a:ea typeface="Arial"/>
              <a:cs typeface="Arial"/>
              <a:sym typeface="Arial"/>
            </a:endParaRPr>
          </a:p>
        </p:txBody>
      </p:sp>
      <p:sp>
        <p:nvSpPr>
          <p:cNvPr id="400" name="Google Shape;400;g9b403087d9_26_38"/>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01" name="Google Shape;401;g9b403087d9_26_38"/>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02" name="Google Shape;402;g9b403087d9_26_38"/>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03" name="Google Shape;403;g9b403087d9_26_38"/>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04" name="Google Shape;404;g9b403087d9_26_38"/>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05" name="Google Shape;405;g9b403087d9_26_38"/>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06" name="Google Shape;406;g9b403087d9_26_38"/>
          <p:cNvPicPr preferRelativeResize="0"/>
          <p:nvPr/>
        </p:nvPicPr>
        <p:blipFill>
          <a:blip r:embed="rId3">
            <a:alphaModFix/>
          </a:blip>
          <a:stretch>
            <a:fillRect/>
          </a:stretch>
        </p:blipFill>
        <p:spPr>
          <a:xfrm>
            <a:off x="36750" y="1031807"/>
            <a:ext cx="7726387" cy="7843317"/>
          </a:xfrm>
          <a:prstGeom prst="rect">
            <a:avLst/>
          </a:prstGeom>
          <a:noFill/>
          <a:ln>
            <a:noFill/>
          </a:ln>
        </p:spPr>
      </p:pic>
      <p:pic>
        <p:nvPicPr>
          <p:cNvPr id="407" name="Google Shape;407;g9b403087d9_26_38"/>
          <p:cNvPicPr preferRelativeResize="0"/>
          <p:nvPr/>
        </p:nvPicPr>
        <p:blipFill>
          <a:blip r:embed="rId4">
            <a:alphaModFix/>
          </a:blip>
          <a:stretch>
            <a:fillRect/>
          </a:stretch>
        </p:blipFill>
        <p:spPr>
          <a:xfrm>
            <a:off x="7915525" y="1031799"/>
            <a:ext cx="7290899" cy="78433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11" name="Shape 411"/>
        <p:cNvGrpSpPr/>
        <p:nvPr/>
      </p:nvGrpSpPr>
      <p:grpSpPr>
        <a:xfrm>
          <a:off x="0" y="0"/>
          <a:ext cx="0" cy="0"/>
          <a:chOff x="0" y="0"/>
          <a:chExt cx="0" cy="0"/>
        </a:xfrm>
      </p:grpSpPr>
      <p:sp>
        <p:nvSpPr>
          <p:cNvPr id="412" name="Google Shape;412;g9b403087d9_26_51"/>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Speech Recognition CODE</a:t>
            </a:r>
            <a:endParaRPr b="0" i="0" sz="1400" u="none" cap="none" strike="noStrike">
              <a:solidFill>
                <a:srgbClr val="000000"/>
              </a:solidFill>
              <a:latin typeface="Arial"/>
              <a:ea typeface="Arial"/>
              <a:cs typeface="Arial"/>
              <a:sym typeface="Arial"/>
            </a:endParaRPr>
          </a:p>
        </p:txBody>
      </p:sp>
      <p:sp>
        <p:nvSpPr>
          <p:cNvPr id="413" name="Google Shape;413;g9b403087d9_26_51"/>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20</a:t>
            </a:r>
            <a:endParaRPr b="0" i="0" sz="1400" u="none" cap="none" strike="noStrike">
              <a:solidFill>
                <a:schemeClr val="dk1"/>
              </a:solidFill>
              <a:latin typeface="Arial"/>
              <a:ea typeface="Arial"/>
              <a:cs typeface="Arial"/>
              <a:sym typeface="Arial"/>
            </a:endParaRPr>
          </a:p>
        </p:txBody>
      </p:sp>
      <p:sp>
        <p:nvSpPr>
          <p:cNvPr id="414" name="Google Shape;414;g9b403087d9_26_51"/>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15" name="Google Shape;415;g9b403087d9_26_51"/>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16" name="Google Shape;416;g9b403087d9_26_51"/>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17" name="Google Shape;417;g9b403087d9_26_51"/>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18" name="Google Shape;418;g9b403087d9_26_51"/>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19" name="Google Shape;419;g9b403087d9_26_51"/>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20" name="Google Shape;420;g9b403087d9_26_51"/>
          <p:cNvPicPr preferRelativeResize="0"/>
          <p:nvPr/>
        </p:nvPicPr>
        <p:blipFill>
          <a:blip r:embed="rId3">
            <a:alphaModFix/>
          </a:blip>
          <a:stretch>
            <a:fillRect/>
          </a:stretch>
        </p:blipFill>
        <p:spPr>
          <a:xfrm>
            <a:off x="152400" y="1184207"/>
            <a:ext cx="7752749" cy="7843319"/>
          </a:xfrm>
          <a:prstGeom prst="rect">
            <a:avLst/>
          </a:prstGeom>
          <a:noFill/>
          <a:ln>
            <a:noFill/>
          </a:ln>
        </p:spPr>
      </p:pic>
      <p:pic>
        <p:nvPicPr>
          <p:cNvPr id="421" name="Google Shape;421;g9b403087d9_26_51"/>
          <p:cNvPicPr preferRelativeResize="0"/>
          <p:nvPr/>
        </p:nvPicPr>
        <p:blipFill>
          <a:blip r:embed="rId4">
            <a:alphaModFix/>
          </a:blip>
          <a:stretch>
            <a:fillRect/>
          </a:stretch>
        </p:blipFill>
        <p:spPr>
          <a:xfrm>
            <a:off x="9163800" y="2402137"/>
            <a:ext cx="8043724" cy="5407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25" name="Shape 425"/>
        <p:cNvGrpSpPr/>
        <p:nvPr/>
      </p:nvGrpSpPr>
      <p:grpSpPr>
        <a:xfrm>
          <a:off x="0" y="0"/>
          <a:ext cx="0" cy="0"/>
          <a:chOff x="0" y="0"/>
          <a:chExt cx="0" cy="0"/>
        </a:xfrm>
      </p:grpSpPr>
      <p:sp>
        <p:nvSpPr>
          <p:cNvPr id="426" name="Google Shape;426;g535fb7040d_0_310"/>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API/GPS</a:t>
            </a:r>
            <a:endParaRPr b="0" i="0" sz="1400" u="none" cap="none" strike="noStrike">
              <a:solidFill>
                <a:srgbClr val="000000"/>
              </a:solidFill>
              <a:latin typeface="Arial"/>
              <a:ea typeface="Arial"/>
              <a:cs typeface="Arial"/>
              <a:sym typeface="Arial"/>
            </a:endParaRPr>
          </a:p>
        </p:txBody>
      </p:sp>
      <p:sp>
        <p:nvSpPr>
          <p:cNvPr id="427" name="Google Shape;427;g535fb7040d_0_310"/>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21</a:t>
            </a:r>
            <a:endParaRPr b="0" i="0" sz="1400" u="none" cap="none" strike="noStrike">
              <a:solidFill>
                <a:schemeClr val="dk1"/>
              </a:solidFill>
              <a:latin typeface="Arial"/>
              <a:ea typeface="Arial"/>
              <a:cs typeface="Arial"/>
              <a:sym typeface="Arial"/>
            </a:endParaRPr>
          </a:p>
        </p:txBody>
      </p:sp>
      <p:sp>
        <p:nvSpPr>
          <p:cNvPr id="428" name="Google Shape;428;g535fb7040d_0_310"/>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29" name="Google Shape;429;g535fb7040d_0_310"/>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30" name="Google Shape;430;g535fb7040d_0_310"/>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31" name="Google Shape;431;g535fb7040d_0_310"/>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32" name="Google Shape;432;g535fb7040d_0_310"/>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33" name="Google Shape;433;g535fb7040d_0_310"/>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34" name="Google Shape;434;g535fb7040d_0_310"/>
          <p:cNvPicPr preferRelativeResize="0"/>
          <p:nvPr/>
        </p:nvPicPr>
        <p:blipFill rotWithShape="1">
          <a:blip r:embed="rId3">
            <a:alphaModFix/>
          </a:blip>
          <a:srcRect b="0" l="0" r="0" t="0"/>
          <a:stretch/>
        </p:blipFill>
        <p:spPr>
          <a:xfrm>
            <a:off x="195588" y="4120277"/>
            <a:ext cx="17896824" cy="2046425"/>
          </a:xfrm>
          <a:prstGeom prst="rect">
            <a:avLst/>
          </a:prstGeom>
          <a:noFill/>
          <a:ln>
            <a:noFill/>
          </a:ln>
        </p:spPr>
      </p:pic>
      <p:sp>
        <p:nvSpPr>
          <p:cNvPr id="435" name="Google Shape;435;g535fb7040d_0_310"/>
          <p:cNvSpPr/>
          <p:nvPr/>
        </p:nvSpPr>
        <p:spPr>
          <a:xfrm>
            <a:off x="318150" y="4618100"/>
            <a:ext cx="986100" cy="2940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600"/>
              <a:t>S</a:t>
            </a:r>
            <a:r>
              <a:rPr lang="en-US" sz="1800"/>
              <a:t>peech</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39" name="Shape 439"/>
        <p:cNvGrpSpPr/>
        <p:nvPr/>
      </p:nvGrpSpPr>
      <p:grpSpPr>
        <a:xfrm>
          <a:off x="0" y="0"/>
          <a:ext cx="0" cy="0"/>
          <a:chOff x="0" y="0"/>
          <a:chExt cx="0" cy="0"/>
        </a:xfrm>
      </p:grpSpPr>
      <p:sp>
        <p:nvSpPr>
          <p:cNvPr id="440" name="Google Shape;440;g9b403087d9_26_66"/>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Bearing/API class</a:t>
            </a:r>
            <a:endParaRPr b="0" i="0" sz="1400" u="none" cap="none" strike="noStrike">
              <a:solidFill>
                <a:srgbClr val="000000"/>
              </a:solidFill>
              <a:latin typeface="Arial"/>
              <a:ea typeface="Arial"/>
              <a:cs typeface="Arial"/>
              <a:sym typeface="Arial"/>
            </a:endParaRPr>
          </a:p>
        </p:txBody>
      </p:sp>
      <p:sp>
        <p:nvSpPr>
          <p:cNvPr id="441" name="Google Shape;441;g9b403087d9_26_66"/>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22</a:t>
            </a:r>
            <a:endParaRPr b="0" i="0" sz="1400" u="none" cap="none" strike="noStrike">
              <a:solidFill>
                <a:schemeClr val="dk1"/>
              </a:solidFill>
              <a:latin typeface="Arial"/>
              <a:ea typeface="Arial"/>
              <a:cs typeface="Arial"/>
              <a:sym typeface="Arial"/>
            </a:endParaRPr>
          </a:p>
        </p:txBody>
      </p:sp>
      <p:sp>
        <p:nvSpPr>
          <p:cNvPr id="442" name="Google Shape;442;g9b403087d9_26_66"/>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43" name="Google Shape;443;g9b403087d9_26_66"/>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44" name="Google Shape;444;g9b403087d9_26_66"/>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45" name="Google Shape;445;g9b403087d9_26_66"/>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46" name="Google Shape;446;g9b403087d9_26_66"/>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47" name="Google Shape;447;g9b403087d9_26_66"/>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48" name="Google Shape;448;g9b403087d9_26_66"/>
          <p:cNvPicPr preferRelativeResize="0"/>
          <p:nvPr/>
        </p:nvPicPr>
        <p:blipFill>
          <a:blip r:embed="rId3">
            <a:alphaModFix/>
          </a:blip>
          <a:stretch>
            <a:fillRect/>
          </a:stretch>
        </p:blipFill>
        <p:spPr>
          <a:xfrm>
            <a:off x="47225" y="1238284"/>
            <a:ext cx="8789314" cy="7690650"/>
          </a:xfrm>
          <a:prstGeom prst="rect">
            <a:avLst/>
          </a:prstGeom>
          <a:noFill/>
          <a:ln>
            <a:noFill/>
          </a:ln>
        </p:spPr>
      </p:pic>
      <p:pic>
        <p:nvPicPr>
          <p:cNvPr id="449" name="Google Shape;449;g9b403087d9_26_66"/>
          <p:cNvPicPr preferRelativeResize="0"/>
          <p:nvPr/>
        </p:nvPicPr>
        <p:blipFill>
          <a:blip r:embed="rId4">
            <a:alphaModFix/>
          </a:blip>
          <a:stretch>
            <a:fillRect/>
          </a:stretch>
        </p:blipFill>
        <p:spPr>
          <a:xfrm>
            <a:off x="8836550" y="1238275"/>
            <a:ext cx="9341901" cy="76906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53" name="Shape 453"/>
        <p:cNvGrpSpPr/>
        <p:nvPr/>
      </p:nvGrpSpPr>
      <p:grpSpPr>
        <a:xfrm>
          <a:off x="0" y="0"/>
          <a:ext cx="0" cy="0"/>
          <a:chOff x="0" y="0"/>
          <a:chExt cx="0" cy="0"/>
        </a:xfrm>
      </p:grpSpPr>
      <p:sp>
        <p:nvSpPr>
          <p:cNvPr id="454" name="Google Shape;454;g535fb7040d_0_328"/>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OBSTACLE AVOIDANCE</a:t>
            </a:r>
            <a:endParaRPr b="0" i="0" sz="1400" u="none" cap="none" strike="noStrike">
              <a:solidFill>
                <a:srgbClr val="000000"/>
              </a:solidFill>
              <a:latin typeface="Arial"/>
              <a:ea typeface="Arial"/>
              <a:cs typeface="Arial"/>
              <a:sym typeface="Arial"/>
            </a:endParaRPr>
          </a:p>
        </p:txBody>
      </p:sp>
      <p:sp>
        <p:nvSpPr>
          <p:cNvPr id="455" name="Google Shape;455;g535fb7040d_0_328"/>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23</a:t>
            </a:r>
            <a:endParaRPr b="0" i="0" sz="1400" u="none" cap="none" strike="noStrike">
              <a:solidFill>
                <a:schemeClr val="dk1"/>
              </a:solidFill>
              <a:latin typeface="Arial"/>
              <a:ea typeface="Arial"/>
              <a:cs typeface="Arial"/>
              <a:sym typeface="Arial"/>
            </a:endParaRPr>
          </a:p>
        </p:txBody>
      </p:sp>
      <p:sp>
        <p:nvSpPr>
          <p:cNvPr id="456" name="Google Shape;456;g535fb7040d_0_328"/>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57" name="Google Shape;457;g535fb7040d_0_328"/>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58" name="Google Shape;458;g535fb7040d_0_328"/>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59" name="Google Shape;459;g535fb7040d_0_328"/>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60" name="Google Shape;460;g535fb7040d_0_328"/>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61" name="Google Shape;461;g535fb7040d_0_328"/>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62" name="Google Shape;462;g535fb7040d_0_328"/>
          <p:cNvPicPr preferRelativeResize="0"/>
          <p:nvPr/>
        </p:nvPicPr>
        <p:blipFill rotWithShape="1">
          <a:blip r:embed="rId3">
            <a:alphaModFix/>
          </a:blip>
          <a:srcRect b="0" l="0" r="0" t="0"/>
          <a:stretch/>
        </p:blipFill>
        <p:spPr>
          <a:xfrm>
            <a:off x="416213" y="1915385"/>
            <a:ext cx="17236530" cy="511709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66" name="Shape 466"/>
        <p:cNvGrpSpPr/>
        <p:nvPr/>
      </p:nvGrpSpPr>
      <p:grpSpPr>
        <a:xfrm>
          <a:off x="0" y="0"/>
          <a:ext cx="0" cy="0"/>
          <a:chOff x="0" y="0"/>
          <a:chExt cx="0" cy="0"/>
        </a:xfrm>
      </p:grpSpPr>
      <p:sp>
        <p:nvSpPr>
          <p:cNvPr id="467" name="Google Shape;467;g9b403087d9_26_80"/>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OBSTACLE AVOIDANCE</a:t>
            </a:r>
            <a:r>
              <a:rPr b="1" lang="en-US" sz="6399">
                <a:solidFill>
                  <a:srgbClr val="1F15C7"/>
                </a:solidFill>
                <a:latin typeface="Libre Franklin"/>
                <a:ea typeface="Libre Franklin"/>
                <a:cs typeface="Libre Franklin"/>
                <a:sym typeface="Libre Franklin"/>
              </a:rPr>
              <a:t> CODE</a:t>
            </a:r>
            <a:endParaRPr b="0" i="0" sz="1400" u="none" cap="none" strike="noStrike">
              <a:solidFill>
                <a:srgbClr val="000000"/>
              </a:solidFill>
              <a:latin typeface="Arial"/>
              <a:ea typeface="Arial"/>
              <a:cs typeface="Arial"/>
              <a:sym typeface="Arial"/>
            </a:endParaRPr>
          </a:p>
        </p:txBody>
      </p:sp>
      <p:sp>
        <p:nvSpPr>
          <p:cNvPr id="468" name="Google Shape;468;g9b403087d9_26_80"/>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24</a:t>
            </a:r>
            <a:endParaRPr b="0" i="0" sz="1400" u="none" cap="none" strike="noStrike">
              <a:solidFill>
                <a:schemeClr val="dk1"/>
              </a:solidFill>
              <a:latin typeface="Arial"/>
              <a:ea typeface="Arial"/>
              <a:cs typeface="Arial"/>
              <a:sym typeface="Arial"/>
            </a:endParaRPr>
          </a:p>
        </p:txBody>
      </p:sp>
      <p:sp>
        <p:nvSpPr>
          <p:cNvPr id="469" name="Google Shape;469;g9b403087d9_26_80"/>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70" name="Google Shape;470;g9b403087d9_26_80"/>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71" name="Google Shape;471;g9b403087d9_26_80"/>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72" name="Google Shape;472;g9b403087d9_26_80"/>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73" name="Google Shape;473;g9b403087d9_26_80"/>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74" name="Google Shape;474;g9b403087d9_26_80"/>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75" name="Google Shape;475;g9b403087d9_26_80"/>
          <p:cNvPicPr preferRelativeResize="0"/>
          <p:nvPr/>
        </p:nvPicPr>
        <p:blipFill>
          <a:blip r:embed="rId3">
            <a:alphaModFix/>
          </a:blip>
          <a:stretch>
            <a:fillRect/>
          </a:stretch>
        </p:blipFill>
        <p:spPr>
          <a:xfrm>
            <a:off x="152400" y="1184207"/>
            <a:ext cx="7593190" cy="7843319"/>
          </a:xfrm>
          <a:prstGeom prst="rect">
            <a:avLst/>
          </a:prstGeom>
          <a:noFill/>
          <a:ln>
            <a:noFill/>
          </a:ln>
        </p:spPr>
      </p:pic>
      <p:pic>
        <p:nvPicPr>
          <p:cNvPr id="476" name="Google Shape;476;g9b403087d9_26_80"/>
          <p:cNvPicPr preferRelativeResize="0"/>
          <p:nvPr/>
        </p:nvPicPr>
        <p:blipFill>
          <a:blip r:embed="rId4">
            <a:alphaModFix/>
          </a:blip>
          <a:stretch>
            <a:fillRect/>
          </a:stretch>
        </p:blipFill>
        <p:spPr>
          <a:xfrm>
            <a:off x="7897990" y="1184207"/>
            <a:ext cx="6905337" cy="78433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5"/>
                                        </p:tgtEl>
                                        <p:attrNameLst>
                                          <p:attrName>style.visibility</p:attrName>
                                        </p:attrNameLst>
                                      </p:cBhvr>
                                      <p:to>
                                        <p:strVal val="visible"/>
                                      </p:to>
                                    </p:set>
                                    <p:animEffect filter="fade" transition="in">
                                      <p:cBhvr>
                                        <p:cTn dur="1000"/>
                                        <p:tgtEl>
                                          <p:spTgt spid="4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gtEl>
                                        <p:attrNameLst>
                                          <p:attrName>style.visibility</p:attrName>
                                        </p:attrNameLst>
                                      </p:cBhvr>
                                      <p:to>
                                        <p:strVal val="visible"/>
                                      </p:to>
                                    </p:set>
                                    <p:animEffect filter="fade" transition="in">
                                      <p:cBhvr>
                                        <p:cTn dur="1000"/>
                                        <p:tgtEl>
                                          <p:spTgt spid="4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80" name="Shape 480"/>
        <p:cNvGrpSpPr/>
        <p:nvPr/>
      </p:nvGrpSpPr>
      <p:grpSpPr>
        <a:xfrm>
          <a:off x="0" y="0"/>
          <a:ext cx="0" cy="0"/>
          <a:chOff x="0" y="0"/>
          <a:chExt cx="0" cy="0"/>
        </a:xfrm>
      </p:grpSpPr>
      <p:sp>
        <p:nvSpPr>
          <p:cNvPr id="481" name="Google Shape;481;g9b403087d9_26_94"/>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OBSTACLE AVOIDANCE CODE</a:t>
            </a:r>
            <a:endParaRPr b="0" i="0" sz="1400" u="none" cap="none" strike="noStrike">
              <a:solidFill>
                <a:srgbClr val="000000"/>
              </a:solidFill>
              <a:latin typeface="Arial"/>
              <a:ea typeface="Arial"/>
              <a:cs typeface="Arial"/>
              <a:sym typeface="Arial"/>
            </a:endParaRPr>
          </a:p>
        </p:txBody>
      </p:sp>
      <p:sp>
        <p:nvSpPr>
          <p:cNvPr id="482" name="Google Shape;482;g9b403087d9_26_94"/>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25</a:t>
            </a:r>
            <a:endParaRPr b="0" i="0" sz="1400" u="none" cap="none" strike="noStrike">
              <a:solidFill>
                <a:schemeClr val="dk1"/>
              </a:solidFill>
              <a:latin typeface="Arial"/>
              <a:ea typeface="Arial"/>
              <a:cs typeface="Arial"/>
              <a:sym typeface="Arial"/>
            </a:endParaRPr>
          </a:p>
        </p:txBody>
      </p:sp>
      <p:sp>
        <p:nvSpPr>
          <p:cNvPr id="483" name="Google Shape;483;g9b403087d9_26_94"/>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84" name="Google Shape;484;g9b403087d9_26_94"/>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85" name="Google Shape;485;g9b403087d9_26_94"/>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86" name="Google Shape;486;g9b403087d9_26_94"/>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487" name="Google Shape;487;g9b403087d9_26_94"/>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488" name="Google Shape;488;g9b403087d9_26_94"/>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489" name="Google Shape;489;g9b403087d9_26_94"/>
          <p:cNvPicPr preferRelativeResize="0"/>
          <p:nvPr/>
        </p:nvPicPr>
        <p:blipFill>
          <a:blip r:embed="rId3">
            <a:alphaModFix/>
          </a:blip>
          <a:stretch>
            <a:fillRect/>
          </a:stretch>
        </p:blipFill>
        <p:spPr>
          <a:xfrm>
            <a:off x="152400" y="1184207"/>
            <a:ext cx="7480774" cy="7843317"/>
          </a:xfrm>
          <a:prstGeom prst="rect">
            <a:avLst/>
          </a:prstGeom>
          <a:noFill/>
          <a:ln>
            <a:noFill/>
          </a:ln>
        </p:spPr>
      </p:pic>
      <p:pic>
        <p:nvPicPr>
          <p:cNvPr id="490" name="Google Shape;490;g9b403087d9_26_94"/>
          <p:cNvPicPr preferRelativeResize="0"/>
          <p:nvPr/>
        </p:nvPicPr>
        <p:blipFill>
          <a:blip r:embed="rId4">
            <a:alphaModFix/>
          </a:blip>
          <a:stretch>
            <a:fillRect/>
          </a:stretch>
        </p:blipFill>
        <p:spPr>
          <a:xfrm>
            <a:off x="8628375" y="1508075"/>
            <a:ext cx="7541415" cy="698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1000"/>
                                        <p:tgtEl>
                                          <p:spTgt spid="4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94" name="Shape 494"/>
        <p:cNvGrpSpPr/>
        <p:nvPr/>
      </p:nvGrpSpPr>
      <p:grpSpPr>
        <a:xfrm>
          <a:off x="0" y="0"/>
          <a:ext cx="0" cy="0"/>
          <a:chOff x="0" y="0"/>
          <a:chExt cx="0" cy="0"/>
        </a:xfrm>
      </p:grpSpPr>
      <p:sp>
        <p:nvSpPr>
          <p:cNvPr id="495" name="Google Shape;495;g9b403087d9_26_157"/>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OBSTACLE AVOIDANCE CODE</a:t>
            </a:r>
            <a:endParaRPr b="0" i="0" sz="1400" u="none" cap="none" strike="noStrike">
              <a:solidFill>
                <a:srgbClr val="000000"/>
              </a:solidFill>
              <a:latin typeface="Arial"/>
              <a:ea typeface="Arial"/>
              <a:cs typeface="Arial"/>
              <a:sym typeface="Arial"/>
            </a:endParaRPr>
          </a:p>
        </p:txBody>
      </p:sp>
      <p:sp>
        <p:nvSpPr>
          <p:cNvPr id="496" name="Google Shape;496;g9b403087d9_26_157"/>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26</a:t>
            </a:r>
            <a:endParaRPr b="0" i="0" sz="1400" u="none" cap="none" strike="noStrike">
              <a:solidFill>
                <a:schemeClr val="dk1"/>
              </a:solidFill>
              <a:latin typeface="Arial"/>
              <a:ea typeface="Arial"/>
              <a:cs typeface="Arial"/>
              <a:sym typeface="Arial"/>
            </a:endParaRPr>
          </a:p>
        </p:txBody>
      </p:sp>
      <p:sp>
        <p:nvSpPr>
          <p:cNvPr id="497" name="Google Shape;497;g9b403087d9_26_157"/>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498" name="Google Shape;498;g9b403087d9_26_157"/>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499" name="Google Shape;499;g9b403087d9_26_157"/>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00" name="Google Shape;500;g9b403087d9_26_157"/>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01" name="Google Shape;501;g9b403087d9_26_157"/>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502" name="Google Shape;502;g9b403087d9_26_157"/>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503" name="Google Shape;503;g9b403087d9_26_157"/>
          <p:cNvPicPr preferRelativeResize="0"/>
          <p:nvPr/>
        </p:nvPicPr>
        <p:blipFill>
          <a:blip r:embed="rId3">
            <a:alphaModFix/>
          </a:blip>
          <a:stretch>
            <a:fillRect/>
          </a:stretch>
        </p:blipFill>
        <p:spPr>
          <a:xfrm>
            <a:off x="152400" y="1184207"/>
            <a:ext cx="9637976" cy="7843318"/>
          </a:xfrm>
          <a:prstGeom prst="rect">
            <a:avLst/>
          </a:prstGeom>
          <a:noFill/>
          <a:ln>
            <a:noFill/>
          </a:ln>
        </p:spPr>
      </p:pic>
      <p:pic>
        <p:nvPicPr>
          <p:cNvPr id="504" name="Google Shape;504;g9b403087d9_26_157"/>
          <p:cNvPicPr preferRelativeResize="0"/>
          <p:nvPr/>
        </p:nvPicPr>
        <p:blipFill>
          <a:blip r:embed="rId4">
            <a:alphaModFix/>
          </a:blip>
          <a:stretch>
            <a:fillRect/>
          </a:stretch>
        </p:blipFill>
        <p:spPr>
          <a:xfrm>
            <a:off x="10232575" y="3693825"/>
            <a:ext cx="6353175" cy="121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1000"/>
                                        <p:tgtEl>
                                          <p:spTgt spid="5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1000"/>
                                        <p:tgtEl>
                                          <p:spTgt spid="5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508" name="Shape 508"/>
        <p:cNvGrpSpPr/>
        <p:nvPr/>
      </p:nvGrpSpPr>
      <p:grpSpPr>
        <a:xfrm>
          <a:off x="0" y="0"/>
          <a:ext cx="0" cy="0"/>
          <a:chOff x="0" y="0"/>
          <a:chExt cx="0" cy="0"/>
        </a:xfrm>
      </p:grpSpPr>
      <p:sp>
        <p:nvSpPr>
          <p:cNvPr id="509" name="Google Shape;509;g9943bbdbf6_1_18"/>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Movement </a:t>
            </a:r>
            <a:r>
              <a:rPr b="1" lang="en-US" sz="6399">
                <a:solidFill>
                  <a:srgbClr val="1F15C7"/>
                </a:solidFill>
                <a:latin typeface="Libre Franklin"/>
                <a:ea typeface="Libre Franklin"/>
                <a:cs typeface="Libre Franklin"/>
                <a:sym typeface="Libre Franklin"/>
              </a:rPr>
              <a:t>CODE</a:t>
            </a:r>
            <a:endParaRPr b="0" i="0" sz="1400" u="none" cap="none" strike="noStrike">
              <a:solidFill>
                <a:srgbClr val="000000"/>
              </a:solidFill>
              <a:latin typeface="Arial"/>
              <a:ea typeface="Arial"/>
              <a:cs typeface="Arial"/>
              <a:sym typeface="Arial"/>
            </a:endParaRPr>
          </a:p>
        </p:txBody>
      </p:sp>
      <p:sp>
        <p:nvSpPr>
          <p:cNvPr id="510" name="Google Shape;510;g9943bbdbf6_1_18"/>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27</a:t>
            </a:r>
            <a:endParaRPr b="0" i="0" sz="1400" u="none" cap="none" strike="noStrike">
              <a:solidFill>
                <a:schemeClr val="dk1"/>
              </a:solidFill>
              <a:latin typeface="Arial"/>
              <a:ea typeface="Arial"/>
              <a:cs typeface="Arial"/>
              <a:sym typeface="Arial"/>
            </a:endParaRPr>
          </a:p>
        </p:txBody>
      </p:sp>
      <p:sp>
        <p:nvSpPr>
          <p:cNvPr id="511" name="Google Shape;511;g9943bbdbf6_1_18"/>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512" name="Google Shape;512;g9943bbdbf6_1_18"/>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513" name="Google Shape;513;g9943bbdbf6_1_18"/>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14" name="Google Shape;514;g9943bbdbf6_1_18"/>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15" name="Google Shape;515;g9943bbdbf6_1_18"/>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516" name="Google Shape;516;g9943bbdbf6_1_18"/>
          <p:cNvSpPr/>
          <p:nvPr/>
        </p:nvSpPr>
        <p:spPr>
          <a:xfrm>
            <a:off x="84286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pic>
        <p:nvPicPr>
          <p:cNvPr id="517" name="Google Shape;517;g9943bbdbf6_1_18"/>
          <p:cNvPicPr preferRelativeResize="0"/>
          <p:nvPr/>
        </p:nvPicPr>
        <p:blipFill>
          <a:blip r:embed="rId3">
            <a:alphaModFix/>
          </a:blip>
          <a:stretch>
            <a:fillRect/>
          </a:stretch>
        </p:blipFill>
        <p:spPr>
          <a:xfrm>
            <a:off x="152400" y="1184207"/>
            <a:ext cx="8976406" cy="7843319"/>
          </a:xfrm>
          <a:prstGeom prst="rect">
            <a:avLst/>
          </a:prstGeom>
          <a:noFill/>
          <a:ln>
            <a:noFill/>
          </a:ln>
        </p:spPr>
      </p:pic>
      <p:pic>
        <p:nvPicPr>
          <p:cNvPr id="518" name="Google Shape;518;g9943bbdbf6_1_18"/>
          <p:cNvPicPr preferRelativeResize="0"/>
          <p:nvPr/>
        </p:nvPicPr>
        <p:blipFill>
          <a:blip r:embed="rId4">
            <a:alphaModFix/>
          </a:blip>
          <a:stretch>
            <a:fillRect/>
          </a:stretch>
        </p:blipFill>
        <p:spPr>
          <a:xfrm>
            <a:off x="9835606" y="1756025"/>
            <a:ext cx="8256384" cy="58751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522" name="Shape 522"/>
        <p:cNvGrpSpPr/>
        <p:nvPr/>
      </p:nvGrpSpPr>
      <p:grpSpPr>
        <a:xfrm>
          <a:off x="0" y="0"/>
          <a:ext cx="0" cy="0"/>
          <a:chOff x="0" y="0"/>
          <a:chExt cx="0" cy="0"/>
        </a:xfrm>
      </p:grpSpPr>
      <p:sp>
        <p:nvSpPr>
          <p:cNvPr id="523" name="Google Shape;523;g968418f60f_0_150"/>
          <p:cNvSpPr txBox="1"/>
          <p:nvPr/>
        </p:nvSpPr>
        <p:spPr>
          <a:xfrm>
            <a:off x="36750" y="-7"/>
            <a:ext cx="14701800" cy="2223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MECHANICAL </a:t>
            </a:r>
            <a:r>
              <a:rPr b="1" lang="en-US" sz="6399">
                <a:solidFill>
                  <a:srgbClr val="1F15C7"/>
                </a:solidFill>
                <a:latin typeface="Libre Franklin"/>
                <a:ea typeface="Libre Franklin"/>
                <a:cs typeface="Libre Franklin"/>
                <a:sym typeface="Libre Franklin"/>
              </a:rPr>
              <a:t>DESIGN:</a:t>
            </a:r>
            <a:endParaRPr b="1" sz="6399">
              <a:solidFill>
                <a:srgbClr val="1F15C7"/>
              </a:solidFill>
              <a:latin typeface="Libre Franklin"/>
              <a:ea typeface="Libre Franklin"/>
              <a:cs typeface="Libre Franklin"/>
              <a:sym typeface="Libre Franklin"/>
            </a:endParaRPr>
          </a:p>
          <a:p>
            <a:pPr indent="457200" lvl="0" marL="0" marR="0" rtl="0" algn="l">
              <a:lnSpc>
                <a:spcPct val="115000"/>
              </a:lnSpc>
              <a:spcBef>
                <a:spcPts val="0"/>
              </a:spcBef>
              <a:spcAft>
                <a:spcPts val="0"/>
              </a:spcAft>
              <a:buClr>
                <a:srgbClr val="000000"/>
              </a:buClr>
              <a:buSzPts val="6399"/>
              <a:buFont typeface="Arial"/>
              <a:buNone/>
            </a:pPr>
            <a:r>
              <a:rPr b="1" lang="en-US" sz="4800">
                <a:solidFill>
                  <a:srgbClr val="1F15C7"/>
                </a:solidFill>
                <a:latin typeface="Libre Franklin"/>
                <a:ea typeface="Libre Franklin"/>
                <a:cs typeface="Libre Franklin"/>
                <a:sym typeface="Libre Franklin"/>
              </a:rPr>
              <a:t>Environment Proofing - Protection</a:t>
            </a:r>
            <a:endParaRPr b="1" sz="4800">
              <a:solidFill>
                <a:srgbClr val="1F15C7"/>
              </a:solidFill>
              <a:latin typeface="Libre Franklin"/>
              <a:ea typeface="Libre Franklin"/>
              <a:cs typeface="Libre Franklin"/>
              <a:sym typeface="Libre Franklin"/>
            </a:endParaRPr>
          </a:p>
        </p:txBody>
      </p:sp>
      <p:sp>
        <p:nvSpPr>
          <p:cNvPr id="524" name="Google Shape;524;g968418f60f_0_150"/>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28</a:t>
            </a:r>
            <a:endParaRPr b="0" i="0" sz="1400" u="none" cap="none" strike="noStrike">
              <a:solidFill>
                <a:schemeClr val="dk1"/>
              </a:solidFill>
              <a:latin typeface="Arial"/>
              <a:ea typeface="Arial"/>
              <a:cs typeface="Arial"/>
              <a:sym typeface="Arial"/>
            </a:endParaRPr>
          </a:p>
        </p:txBody>
      </p:sp>
      <p:sp>
        <p:nvSpPr>
          <p:cNvPr id="525" name="Google Shape;525;g968418f60f_0_150"/>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526" name="Google Shape;526;g968418f60f_0_150"/>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527" name="Google Shape;527;g968418f60f_0_150"/>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28" name="Google Shape;528;g968418f60f_0_150"/>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29" name="Google Shape;529;g968418f60f_0_150"/>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530" name="Google Shape;530;g968418f60f_0_150"/>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531" name="Google Shape;531;g968418f60f_0_150"/>
          <p:cNvSpPr/>
          <p:nvPr/>
        </p:nvSpPr>
        <p:spPr>
          <a:xfrm>
            <a:off x="1010700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grpSp>
        <p:nvGrpSpPr>
          <p:cNvPr id="532" name="Google Shape;532;g968418f60f_0_150"/>
          <p:cNvGrpSpPr/>
          <p:nvPr/>
        </p:nvGrpSpPr>
        <p:grpSpPr>
          <a:xfrm>
            <a:off x="11785375" y="9717463"/>
            <a:ext cx="1671600" cy="569525"/>
            <a:chOff x="17260550" y="9405250"/>
            <a:chExt cx="1671600" cy="569525"/>
          </a:xfrm>
        </p:grpSpPr>
        <p:sp>
          <p:nvSpPr>
            <p:cNvPr id="533" name="Google Shape;533;g968418f60f_0_150"/>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g968418f60f_0_150"/>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g968418f60f_0_150"/>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6" name="Google Shape;536;g968418f60f_0_150"/>
          <p:cNvSpPr txBox="1"/>
          <p:nvPr/>
        </p:nvSpPr>
        <p:spPr>
          <a:xfrm>
            <a:off x="525375" y="6567850"/>
            <a:ext cx="5581500" cy="2310900"/>
          </a:xfrm>
          <a:prstGeom prst="rect">
            <a:avLst/>
          </a:prstGeom>
          <a:noFill/>
          <a:ln>
            <a:noFill/>
          </a:ln>
        </p:spPr>
        <p:txBody>
          <a:bodyPr anchorCtr="0" anchor="t" bIns="91425" lIns="91425" spcFirstLastPara="1" rIns="91425" wrap="square" tIns="91425">
            <a:noAutofit/>
          </a:bodyPr>
          <a:lstStyle/>
          <a:p>
            <a:pPr indent="0" lvl="0" marL="0" rtl="0" algn="ctr">
              <a:lnSpc>
                <a:spcPct val="140013"/>
              </a:lnSpc>
              <a:spcBef>
                <a:spcPts val="0"/>
              </a:spcBef>
              <a:spcAft>
                <a:spcPts val="0"/>
              </a:spcAft>
              <a:buNone/>
            </a:pPr>
            <a:r>
              <a:rPr lang="en-US" sz="2916">
                <a:solidFill>
                  <a:srgbClr val="1F15C7"/>
                </a:solidFill>
                <a:latin typeface="Libre Franklin Thin"/>
                <a:ea typeface="Libre Franklin Thin"/>
                <a:cs typeface="Libre Franklin Thin"/>
                <a:sym typeface="Libre Franklin Thin"/>
              </a:rPr>
              <a:t>ASA Weather Protection Case</a:t>
            </a:r>
            <a:endParaRPr sz="2916">
              <a:solidFill>
                <a:srgbClr val="1F15C7"/>
              </a:solidFill>
              <a:latin typeface="Libre Franklin Thin"/>
              <a:ea typeface="Libre Franklin Thin"/>
              <a:cs typeface="Libre Franklin Thin"/>
              <a:sym typeface="Libre Franklin Thin"/>
            </a:endParaRPr>
          </a:p>
          <a:p>
            <a:pPr indent="0" lvl="0" marL="457200" rtl="0" algn="ctr">
              <a:lnSpc>
                <a:spcPct val="140013"/>
              </a:lnSpc>
              <a:spcBef>
                <a:spcPts val="0"/>
              </a:spcBef>
              <a:spcAft>
                <a:spcPts val="0"/>
              </a:spcAft>
              <a:buNone/>
            </a:pPr>
            <a:r>
              <a:t/>
            </a:r>
            <a:endParaRPr sz="2916">
              <a:solidFill>
                <a:srgbClr val="1F15C7"/>
              </a:solidFill>
              <a:latin typeface="Libre Franklin Thin"/>
              <a:ea typeface="Libre Franklin Thin"/>
              <a:cs typeface="Libre Franklin Thin"/>
              <a:sym typeface="Libre Franklin Thin"/>
            </a:endParaRPr>
          </a:p>
          <a:p>
            <a:pPr indent="0" lvl="0" marL="0" rtl="0" algn="ctr">
              <a:lnSpc>
                <a:spcPct val="140013"/>
              </a:lnSpc>
              <a:spcBef>
                <a:spcPts val="0"/>
              </a:spcBef>
              <a:spcAft>
                <a:spcPts val="0"/>
              </a:spcAft>
              <a:buNone/>
            </a:pPr>
            <a:r>
              <a:rPr lang="en-US" sz="2916">
                <a:solidFill>
                  <a:srgbClr val="1F15C7"/>
                </a:solidFill>
                <a:latin typeface="Libre Franklin Thin"/>
                <a:ea typeface="Libre Franklin Thin"/>
                <a:cs typeface="Libre Franklin Thin"/>
                <a:sym typeface="Libre Franklin Thin"/>
              </a:rPr>
              <a:t>Acrylic </a:t>
            </a:r>
            <a:r>
              <a:rPr lang="en-US" sz="2916">
                <a:solidFill>
                  <a:srgbClr val="1F15C7"/>
                </a:solidFill>
                <a:latin typeface="Libre Franklin Thin"/>
                <a:ea typeface="Libre Franklin Thin"/>
                <a:cs typeface="Libre Franklin Thin"/>
                <a:sym typeface="Libre Franklin Thin"/>
              </a:rPr>
              <a:t>Lid</a:t>
            </a:r>
            <a:endParaRPr sz="2916">
              <a:solidFill>
                <a:srgbClr val="1F15C7"/>
              </a:solidFill>
              <a:latin typeface="Libre Franklin Thin"/>
              <a:ea typeface="Libre Franklin Thin"/>
              <a:cs typeface="Libre Franklin Thin"/>
              <a:sym typeface="Libre Franklin Thin"/>
            </a:endParaRPr>
          </a:p>
          <a:p>
            <a:pPr indent="0" lvl="0" marL="0" rtl="0" algn="l">
              <a:lnSpc>
                <a:spcPct val="140013"/>
              </a:lnSpc>
              <a:spcBef>
                <a:spcPts val="0"/>
              </a:spcBef>
              <a:spcAft>
                <a:spcPts val="0"/>
              </a:spcAft>
              <a:buNone/>
            </a:pPr>
            <a:r>
              <a:t/>
            </a:r>
            <a:endParaRPr sz="2916">
              <a:solidFill>
                <a:srgbClr val="1F15C7"/>
              </a:solidFill>
              <a:latin typeface="Libre Franklin Thin"/>
              <a:ea typeface="Libre Franklin Thin"/>
              <a:cs typeface="Libre Franklin Thin"/>
              <a:sym typeface="Libre Franklin Thin"/>
            </a:endParaRPr>
          </a:p>
          <a:p>
            <a:pPr indent="0" lvl="0" marL="457200" rtl="0" algn="l">
              <a:lnSpc>
                <a:spcPct val="140013"/>
              </a:lnSpc>
              <a:spcBef>
                <a:spcPts val="0"/>
              </a:spcBef>
              <a:spcAft>
                <a:spcPts val="0"/>
              </a:spcAft>
              <a:buNone/>
            </a:pPr>
            <a:r>
              <a:t/>
            </a:r>
            <a:endParaRPr sz="2916">
              <a:solidFill>
                <a:srgbClr val="1F15C7"/>
              </a:solidFill>
              <a:latin typeface="Libre Franklin Thin"/>
              <a:ea typeface="Libre Franklin Thin"/>
              <a:cs typeface="Libre Franklin Thin"/>
              <a:sym typeface="Libre Franklin Thin"/>
            </a:endParaRPr>
          </a:p>
        </p:txBody>
      </p:sp>
      <p:pic>
        <p:nvPicPr>
          <p:cNvPr id="537" name="Google Shape;537;g968418f60f_0_150"/>
          <p:cNvPicPr preferRelativeResize="0"/>
          <p:nvPr/>
        </p:nvPicPr>
        <p:blipFill rotWithShape="1">
          <a:blip r:embed="rId3">
            <a:alphaModFix/>
          </a:blip>
          <a:srcRect b="39682" l="78710" r="1210" t="0"/>
          <a:stretch/>
        </p:blipFill>
        <p:spPr>
          <a:xfrm>
            <a:off x="13742788" y="2693738"/>
            <a:ext cx="1322225" cy="3971925"/>
          </a:xfrm>
          <a:prstGeom prst="rect">
            <a:avLst/>
          </a:prstGeom>
          <a:noFill/>
          <a:ln>
            <a:noFill/>
          </a:ln>
        </p:spPr>
      </p:pic>
      <p:sp>
        <p:nvSpPr>
          <p:cNvPr id="538" name="Google Shape;538;g968418f60f_0_150"/>
          <p:cNvSpPr txBox="1"/>
          <p:nvPr/>
        </p:nvSpPr>
        <p:spPr>
          <a:xfrm>
            <a:off x="15932050" y="4337525"/>
            <a:ext cx="10058400" cy="133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Item#B085M9B8BB</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On Amazon.com</a:t>
            </a:r>
            <a:endParaRPr>
              <a:latin typeface="Calibri"/>
              <a:ea typeface="Calibri"/>
              <a:cs typeface="Calibri"/>
              <a:sym typeface="Calibri"/>
            </a:endParaRPr>
          </a:p>
        </p:txBody>
      </p:sp>
      <p:pic>
        <p:nvPicPr>
          <p:cNvPr id="539" name="Google Shape;539;g968418f60f_0_150"/>
          <p:cNvPicPr preferRelativeResize="0"/>
          <p:nvPr/>
        </p:nvPicPr>
        <p:blipFill>
          <a:blip r:embed="rId4">
            <a:alphaModFix/>
          </a:blip>
          <a:stretch>
            <a:fillRect/>
          </a:stretch>
        </p:blipFill>
        <p:spPr>
          <a:xfrm>
            <a:off x="-2" y="3208426"/>
            <a:ext cx="5929302" cy="3359425"/>
          </a:xfrm>
          <a:prstGeom prst="rect">
            <a:avLst/>
          </a:prstGeom>
          <a:noFill/>
          <a:ln>
            <a:noFill/>
          </a:ln>
        </p:spPr>
      </p:pic>
      <p:pic>
        <p:nvPicPr>
          <p:cNvPr id="540" name="Google Shape;540;g968418f60f_0_150"/>
          <p:cNvPicPr preferRelativeResize="0"/>
          <p:nvPr/>
        </p:nvPicPr>
        <p:blipFill>
          <a:blip r:embed="rId5">
            <a:alphaModFix/>
          </a:blip>
          <a:stretch>
            <a:fillRect/>
          </a:stretch>
        </p:blipFill>
        <p:spPr>
          <a:xfrm>
            <a:off x="7458700" y="3000000"/>
            <a:ext cx="3926950" cy="3359419"/>
          </a:xfrm>
          <a:prstGeom prst="rect">
            <a:avLst/>
          </a:prstGeom>
          <a:noFill/>
          <a:ln>
            <a:noFill/>
          </a:ln>
        </p:spPr>
      </p:pic>
      <p:sp>
        <p:nvSpPr>
          <p:cNvPr id="541" name="Google Shape;541;g968418f60f_0_150"/>
          <p:cNvSpPr txBox="1"/>
          <p:nvPr/>
        </p:nvSpPr>
        <p:spPr>
          <a:xfrm>
            <a:off x="7644000" y="6567850"/>
            <a:ext cx="3000000" cy="3000000"/>
          </a:xfrm>
          <a:prstGeom prst="rect">
            <a:avLst/>
          </a:prstGeom>
          <a:noFill/>
          <a:ln>
            <a:noFill/>
          </a:ln>
        </p:spPr>
        <p:txBody>
          <a:bodyPr anchorCtr="0" anchor="t" bIns="91425" lIns="91425" spcFirstLastPara="1" rIns="91425" wrap="square" tIns="91425">
            <a:noAutofit/>
          </a:bodyPr>
          <a:lstStyle/>
          <a:p>
            <a:pPr indent="0" lvl="0" marL="0" rtl="0" algn="ctr">
              <a:lnSpc>
                <a:spcPct val="140013"/>
              </a:lnSpc>
              <a:spcBef>
                <a:spcPts val="0"/>
              </a:spcBef>
              <a:spcAft>
                <a:spcPts val="0"/>
              </a:spcAft>
              <a:buNone/>
            </a:pPr>
            <a:r>
              <a:rPr lang="en-US" sz="2916">
                <a:solidFill>
                  <a:srgbClr val="1F15C7"/>
                </a:solidFill>
                <a:latin typeface="Libre Franklin Thin"/>
                <a:ea typeface="Libre Franklin Thin"/>
                <a:cs typeface="Libre Franklin Thin"/>
                <a:sym typeface="Libre Franklin Thin"/>
              </a:rPr>
              <a:t>PETG Parts</a:t>
            </a:r>
            <a:endParaRPr/>
          </a:p>
        </p:txBody>
      </p:sp>
      <p:sp>
        <p:nvSpPr>
          <p:cNvPr id="542" name="Google Shape;542;g968418f60f_0_150"/>
          <p:cNvSpPr txBox="1"/>
          <p:nvPr/>
        </p:nvSpPr>
        <p:spPr>
          <a:xfrm>
            <a:off x="12903913" y="6691563"/>
            <a:ext cx="3000000" cy="3000000"/>
          </a:xfrm>
          <a:prstGeom prst="rect">
            <a:avLst/>
          </a:prstGeom>
          <a:noFill/>
          <a:ln>
            <a:noFill/>
          </a:ln>
        </p:spPr>
        <p:txBody>
          <a:bodyPr anchorCtr="0" anchor="t" bIns="91425" lIns="91425" spcFirstLastPara="1" rIns="91425" wrap="square" tIns="91425">
            <a:noAutofit/>
          </a:bodyPr>
          <a:lstStyle/>
          <a:p>
            <a:pPr indent="0" lvl="0" marL="0" rtl="0" algn="ctr">
              <a:lnSpc>
                <a:spcPct val="140013"/>
              </a:lnSpc>
              <a:spcBef>
                <a:spcPts val="0"/>
              </a:spcBef>
              <a:spcAft>
                <a:spcPts val="0"/>
              </a:spcAft>
              <a:buNone/>
            </a:pPr>
            <a:r>
              <a:rPr lang="en-US" sz="2916">
                <a:solidFill>
                  <a:srgbClr val="1F15C7"/>
                </a:solidFill>
                <a:latin typeface="Libre Franklin Thin"/>
                <a:ea typeface="Libre Franklin Thin"/>
                <a:cs typeface="Libre Franklin Thin"/>
                <a:sym typeface="Libre Franklin Thin"/>
              </a:rPr>
              <a:t>Flag Pole</a:t>
            </a:r>
            <a:endParaRPr/>
          </a:p>
        </p:txBody>
      </p:sp>
      <p:grpSp>
        <p:nvGrpSpPr>
          <p:cNvPr id="543" name="Google Shape;543;g968418f60f_0_150"/>
          <p:cNvGrpSpPr/>
          <p:nvPr/>
        </p:nvGrpSpPr>
        <p:grpSpPr>
          <a:xfrm>
            <a:off x="182214" y="1982466"/>
            <a:ext cx="1380667" cy="1446539"/>
            <a:chOff x="-1465" y="-45162"/>
            <a:chExt cx="1840889" cy="1928719"/>
          </a:xfrm>
        </p:grpSpPr>
        <p:sp>
          <p:nvSpPr>
            <p:cNvPr id="544" name="Google Shape;544;g968418f60f_0_150"/>
            <p:cNvSpPr/>
            <p:nvPr/>
          </p:nvSpPr>
          <p:spPr>
            <a:xfrm>
              <a:off x="-1465" y="-45162"/>
              <a:ext cx="1840889" cy="1928719"/>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g968418f60f_0_150"/>
            <p:cNvSpPr txBox="1"/>
            <p:nvPr/>
          </p:nvSpPr>
          <p:spPr>
            <a:xfrm>
              <a:off x="203200" y="245897"/>
              <a:ext cx="1422300" cy="1232100"/>
            </a:xfrm>
            <a:prstGeom prst="rect">
              <a:avLst/>
            </a:prstGeom>
            <a:noFill/>
            <a:ln>
              <a:noFill/>
            </a:ln>
          </p:spPr>
          <p:txBody>
            <a:bodyPr anchorCtr="0" anchor="t" bIns="0" lIns="0" spcFirstLastPara="1" rIns="0" wrap="square" tIns="0">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a:t>
              </a:r>
              <a:r>
                <a:rPr b="1" lang="en-US" sz="5599">
                  <a:solidFill>
                    <a:srgbClr val="FFFFFF"/>
                  </a:solidFill>
                  <a:latin typeface="Libre Franklin"/>
                  <a:ea typeface="Libre Franklin"/>
                  <a:cs typeface="Libre Franklin"/>
                  <a:sym typeface="Libre Franklin"/>
                </a:rPr>
                <a:t>1</a:t>
              </a:r>
              <a:endParaRPr b="0" i="0" sz="1400" u="none" cap="none" strike="noStrike">
                <a:solidFill>
                  <a:srgbClr val="000000"/>
                </a:solidFill>
                <a:latin typeface="Arial"/>
                <a:ea typeface="Arial"/>
                <a:cs typeface="Arial"/>
                <a:sym typeface="Arial"/>
              </a:endParaRPr>
            </a:p>
          </p:txBody>
        </p:sp>
      </p:grpSp>
      <p:grpSp>
        <p:nvGrpSpPr>
          <p:cNvPr id="546" name="Google Shape;546;g968418f60f_0_150"/>
          <p:cNvGrpSpPr/>
          <p:nvPr/>
        </p:nvGrpSpPr>
        <p:grpSpPr>
          <a:xfrm>
            <a:off x="6106876" y="1982466"/>
            <a:ext cx="1380667" cy="1446539"/>
            <a:chOff x="-1465" y="-45162"/>
            <a:chExt cx="1840889" cy="1928719"/>
          </a:xfrm>
        </p:grpSpPr>
        <p:sp>
          <p:nvSpPr>
            <p:cNvPr id="547" name="Google Shape;547;g968418f60f_0_150"/>
            <p:cNvSpPr/>
            <p:nvPr/>
          </p:nvSpPr>
          <p:spPr>
            <a:xfrm>
              <a:off x="-1465" y="-45162"/>
              <a:ext cx="1840889" cy="1928719"/>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g968418f60f_0_150"/>
            <p:cNvSpPr txBox="1"/>
            <p:nvPr/>
          </p:nvSpPr>
          <p:spPr>
            <a:xfrm>
              <a:off x="203200" y="245897"/>
              <a:ext cx="1422300" cy="1232100"/>
            </a:xfrm>
            <a:prstGeom prst="rect">
              <a:avLst/>
            </a:prstGeom>
            <a:noFill/>
            <a:ln>
              <a:noFill/>
            </a:ln>
          </p:spPr>
          <p:txBody>
            <a:bodyPr anchorCtr="0" anchor="t" bIns="0" lIns="0" spcFirstLastPara="1" rIns="0" wrap="square" tIns="0">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a:t>
              </a:r>
              <a:r>
                <a:rPr b="1" lang="en-US" sz="5599">
                  <a:solidFill>
                    <a:srgbClr val="FFFFFF"/>
                  </a:solidFill>
                  <a:latin typeface="Libre Franklin"/>
                  <a:ea typeface="Libre Franklin"/>
                  <a:cs typeface="Libre Franklin"/>
                  <a:sym typeface="Libre Franklin"/>
                </a:rPr>
                <a:t>2</a:t>
              </a:r>
              <a:endParaRPr b="0" i="0" sz="1400" u="none" cap="none" strike="noStrike">
                <a:solidFill>
                  <a:srgbClr val="000000"/>
                </a:solidFill>
                <a:latin typeface="Arial"/>
                <a:ea typeface="Arial"/>
                <a:cs typeface="Arial"/>
                <a:sym typeface="Arial"/>
              </a:endParaRPr>
            </a:p>
          </p:txBody>
        </p:sp>
      </p:grpSp>
      <p:grpSp>
        <p:nvGrpSpPr>
          <p:cNvPr id="549" name="Google Shape;549;g968418f60f_0_150"/>
          <p:cNvGrpSpPr/>
          <p:nvPr/>
        </p:nvGrpSpPr>
        <p:grpSpPr>
          <a:xfrm>
            <a:off x="12031551" y="1982466"/>
            <a:ext cx="1380667" cy="1446539"/>
            <a:chOff x="713835" y="-366262"/>
            <a:chExt cx="1840889" cy="1928719"/>
          </a:xfrm>
        </p:grpSpPr>
        <p:sp>
          <p:nvSpPr>
            <p:cNvPr id="550" name="Google Shape;550;g968418f60f_0_150"/>
            <p:cNvSpPr/>
            <p:nvPr/>
          </p:nvSpPr>
          <p:spPr>
            <a:xfrm>
              <a:off x="713835" y="-366262"/>
              <a:ext cx="1840889" cy="1928719"/>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g968418f60f_0_150"/>
            <p:cNvSpPr txBox="1"/>
            <p:nvPr/>
          </p:nvSpPr>
          <p:spPr>
            <a:xfrm>
              <a:off x="923133" y="-17936"/>
              <a:ext cx="1422300" cy="1232100"/>
            </a:xfrm>
            <a:prstGeom prst="rect">
              <a:avLst/>
            </a:prstGeom>
            <a:noFill/>
            <a:ln>
              <a:noFill/>
            </a:ln>
          </p:spPr>
          <p:txBody>
            <a:bodyPr anchorCtr="0" anchor="t" bIns="0" lIns="0" spcFirstLastPara="1" rIns="0" wrap="square" tIns="0">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a:t>
              </a:r>
              <a:r>
                <a:rPr b="1" lang="en-US" sz="5599">
                  <a:solidFill>
                    <a:srgbClr val="FFFFFF"/>
                  </a:solidFill>
                  <a:latin typeface="Libre Franklin"/>
                  <a:ea typeface="Libre Franklin"/>
                  <a:cs typeface="Libre Franklin"/>
                  <a:sym typeface="Libre Franklin"/>
                </a:rPr>
                <a:t>3</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532"/>
                                        </p:tgtEl>
                                        <p:attrNameLst>
                                          <p:attrName>ppt_x</p:attrName>
                                        </p:attrNameLst>
                                      </p:cBhvr>
                                      <p:tavLst>
                                        <p:tav fmla="" tm="0">
                                          <p:val>
                                            <p:strVal val="#ppt_x"/>
                                          </p:val>
                                        </p:tav>
                                        <p:tav fmla="" tm="100000">
                                          <p:val>
                                            <p:strVal val="#ppt_x-1"/>
                                          </p:val>
                                        </p:tav>
                                      </p:tavLst>
                                    </p:anim>
                                    <p:set>
                                      <p:cBhvr>
                                        <p:cTn dur="1" fill="hold">
                                          <p:stCondLst>
                                            <p:cond delay="1000"/>
                                          </p:stCondLst>
                                        </p:cTn>
                                        <p:tgtEl>
                                          <p:spTgt spid="53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par>
                                <p:cTn fill="hold" nodeType="with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1000"/>
                                        <p:tgtEl>
                                          <p:spTgt spid="539"/>
                                        </p:tgtEl>
                                      </p:cBhvr>
                                    </p:animEffect>
                                  </p:childTnLst>
                                </p:cTn>
                              </p:par>
                              <p:par>
                                <p:cTn fill="hold" nodeType="withEffect" presetClass="entr" presetID="10" presetSubtype="0">
                                  <p:stCondLst>
                                    <p:cond delay="0"/>
                                  </p:stCondLst>
                                  <p:childTnLst>
                                    <p:set>
                                      <p:cBhvr>
                                        <p:cTn dur="1" fill="hold">
                                          <p:stCondLst>
                                            <p:cond delay="0"/>
                                          </p:stCondLst>
                                        </p:cTn>
                                        <p:tgtEl>
                                          <p:spTgt spid="543"/>
                                        </p:tgtEl>
                                        <p:attrNameLst>
                                          <p:attrName>style.visibility</p:attrName>
                                        </p:attrNameLst>
                                      </p:cBhvr>
                                      <p:to>
                                        <p:strVal val="visible"/>
                                      </p:to>
                                    </p:set>
                                    <p:animEffect filter="fade" transition="in">
                                      <p:cBhvr>
                                        <p:cTn dur="1000"/>
                                        <p:tgtEl>
                                          <p:spTgt spid="5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0"/>
                                        </p:tgtEl>
                                        <p:attrNameLst>
                                          <p:attrName>style.visibility</p:attrName>
                                        </p:attrNameLst>
                                      </p:cBhvr>
                                      <p:to>
                                        <p:strVal val="visible"/>
                                      </p:to>
                                    </p:set>
                                    <p:animEffect filter="fade" transition="in">
                                      <p:cBhvr>
                                        <p:cTn dur="1000"/>
                                        <p:tgtEl>
                                          <p:spTgt spid="540"/>
                                        </p:tgtEl>
                                      </p:cBhvr>
                                    </p:animEffect>
                                  </p:childTnLst>
                                </p:cTn>
                              </p:par>
                              <p:par>
                                <p:cTn fill="hold" nodeType="with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1000"/>
                                        <p:tgtEl>
                                          <p:spTgt spid="541"/>
                                        </p:tgtEl>
                                      </p:cBhvr>
                                    </p:animEffect>
                                  </p:childTnLst>
                                </p:cTn>
                              </p:par>
                              <p:par>
                                <p:cTn fill="hold" nodeType="with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1000"/>
                                        <p:tgtEl>
                                          <p:spTgt spid="537"/>
                                        </p:tgtEl>
                                      </p:cBhvr>
                                    </p:animEffect>
                                  </p:childTnLst>
                                </p:cTn>
                              </p:par>
                              <p:par>
                                <p:cTn fill="hold" nodeType="with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1000"/>
                                        <p:tgtEl>
                                          <p:spTgt spid="538"/>
                                        </p:tgtEl>
                                      </p:cBhvr>
                                    </p:animEffect>
                                  </p:childTnLst>
                                </p:cTn>
                              </p:par>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1000"/>
                                        <p:tgtEl>
                                          <p:spTgt spid="542"/>
                                        </p:tgtEl>
                                      </p:cBhvr>
                                    </p:animEffect>
                                  </p:childTnLst>
                                </p:cTn>
                              </p:par>
                              <p:par>
                                <p:cTn fill="hold" nodeType="with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555" name="Shape 555"/>
        <p:cNvGrpSpPr/>
        <p:nvPr/>
      </p:nvGrpSpPr>
      <p:grpSpPr>
        <a:xfrm>
          <a:off x="0" y="0"/>
          <a:ext cx="0" cy="0"/>
          <a:chOff x="0" y="0"/>
          <a:chExt cx="0" cy="0"/>
        </a:xfrm>
      </p:grpSpPr>
      <p:sp>
        <p:nvSpPr>
          <p:cNvPr id="556" name="Google Shape;556;g9a4a86c341_4_0"/>
          <p:cNvSpPr txBox="1"/>
          <p:nvPr/>
        </p:nvSpPr>
        <p:spPr>
          <a:xfrm>
            <a:off x="36750" y="-7"/>
            <a:ext cx="14701800" cy="2223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MECHANICAL DESIGN:</a:t>
            </a:r>
            <a:endParaRPr b="1" sz="6399">
              <a:solidFill>
                <a:srgbClr val="1F15C7"/>
              </a:solidFill>
              <a:latin typeface="Libre Franklin"/>
              <a:ea typeface="Libre Franklin"/>
              <a:cs typeface="Libre Franklin"/>
              <a:sym typeface="Libre Franklin"/>
            </a:endParaRPr>
          </a:p>
          <a:p>
            <a:pPr indent="457200" lvl="0" marL="0" marR="0" rtl="0" algn="l">
              <a:lnSpc>
                <a:spcPct val="115000"/>
              </a:lnSpc>
              <a:spcBef>
                <a:spcPts val="0"/>
              </a:spcBef>
              <a:spcAft>
                <a:spcPts val="0"/>
              </a:spcAft>
              <a:buClr>
                <a:srgbClr val="000000"/>
              </a:buClr>
              <a:buSzPts val="6399"/>
              <a:buFont typeface="Arial"/>
              <a:buNone/>
            </a:pPr>
            <a:r>
              <a:rPr b="1" lang="en-US" sz="4800">
                <a:solidFill>
                  <a:srgbClr val="1F15C7"/>
                </a:solidFill>
                <a:latin typeface="Libre Franklin"/>
                <a:ea typeface="Libre Franklin"/>
                <a:cs typeface="Libre Franklin"/>
                <a:sym typeface="Libre Franklin"/>
              </a:rPr>
              <a:t>Environment Proofing - Drivetrain</a:t>
            </a:r>
            <a:endParaRPr b="1" sz="4800">
              <a:solidFill>
                <a:srgbClr val="1F15C7"/>
              </a:solidFill>
              <a:latin typeface="Libre Franklin"/>
              <a:ea typeface="Libre Franklin"/>
              <a:cs typeface="Libre Franklin"/>
              <a:sym typeface="Libre Franklin"/>
            </a:endParaRPr>
          </a:p>
        </p:txBody>
      </p:sp>
      <p:sp>
        <p:nvSpPr>
          <p:cNvPr id="557" name="Google Shape;557;g9a4a86c341_4_0"/>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29</a:t>
            </a:r>
            <a:endParaRPr b="0" i="0" sz="1400" u="none" cap="none" strike="noStrike">
              <a:solidFill>
                <a:schemeClr val="dk1"/>
              </a:solidFill>
              <a:latin typeface="Arial"/>
              <a:ea typeface="Arial"/>
              <a:cs typeface="Arial"/>
              <a:sym typeface="Arial"/>
            </a:endParaRPr>
          </a:p>
        </p:txBody>
      </p:sp>
      <p:sp>
        <p:nvSpPr>
          <p:cNvPr id="558" name="Google Shape;558;g9a4a86c341_4_0"/>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559" name="Google Shape;559;g9a4a86c341_4_0"/>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560" name="Google Shape;560;g9a4a86c341_4_0"/>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61" name="Google Shape;561;g9a4a86c341_4_0"/>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62" name="Google Shape;562;g9a4a86c341_4_0"/>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563" name="Google Shape;563;g9a4a86c341_4_0"/>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564" name="Google Shape;564;g9a4a86c341_4_0"/>
          <p:cNvSpPr/>
          <p:nvPr/>
        </p:nvSpPr>
        <p:spPr>
          <a:xfrm>
            <a:off x="1010700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565" name="Google Shape;565;g9a4a86c341_4_0"/>
          <p:cNvSpPr txBox="1"/>
          <p:nvPr/>
        </p:nvSpPr>
        <p:spPr>
          <a:xfrm>
            <a:off x="317500" y="7083725"/>
            <a:ext cx="10093500" cy="2310900"/>
          </a:xfrm>
          <a:prstGeom prst="rect">
            <a:avLst/>
          </a:prstGeom>
          <a:noFill/>
          <a:ln>
            <a:noFill/>
          </a:ln>
        </p:spPr>
        <p:txBody>
          <a:bodyPr anchorCtr="0" anchor="t" bIns="91425" lIns="91425" spcFirstLastPara="1" rIns="91425" wrap="square" tIns="91425">
            <a:noAutofit/>
          </a:bodyPr>
          <a:lstStyle/>
          <a:p>
            <a:pPr indent="0" lvl="0" marL="0" rtl="0" algn="ctr">
              <a:lnSpc>
                <a:spcPct val="140013"/>
              </a:lnSpc>
              <a:spcBef>
                <a:spcPts val="0"/>
              </a:spcBef>
              <a:spcAft>
                <a:spcPts val="0"/>
              </a:spcAft>
              <a:buNone/>
            </a:pPr>
            <a:r>
              <a:rPr lang="en-US" sz="3416">
                <a:solidFill>
                  <a:srgbClr val="1F15C7"/>
                </a:solidFill>
                <a:latin typeface="Libre Franklin Thin"/>
                <a:ea typeface="Libre Franklin Thin"/>
                <a:cs typeface="Libre Franklin Thin"/>
                <a:sym typeface="Libre Franklin Thin"/>
              </a:rPr>
              <a:t>Severe Duty Unibrackets</a:t>
            </a:r>
            <a:endParaRPr sz="3416">
              <a:solidFill>
                <a:srgbClr val="1F15C7"/>
              </a:solidFill>
              <a:latin typeface="Libre Franklin Thin"/>
              <a:ea typeface="Libre Franklin Thin"/>
              <a:cs typeface="Libre Franklin Thin"/>
              <a:sym typeface="Libre Franklin Thin"/>
            </a:endParaRPr>
          </a:p>
          <a:p>
            <a:pPr indent="0" lvl="0" marL="457200" rtl="0" algn="ctr">
              <a:lnSpc>
                <a:spcPct val="140013"/>
              </a:lnSpc>
              <a:spcBef>
                <a:spcPts val="0"/>
              </a:spcBef>
              <a:spcAft>
                <a:spcPts val="0"/>
              </a:spcAft>
              <a:buNone/>
            </a:pPr>
            <a:r>
              <a:t/>
            </a:r>
            <a:endParaRPr sz="3416">
              <a:solidFill>
                <a:srgbClr val="1F15C7"/>
              </a:solidFill>
              <a:latin typeface="Libre Franklin Thin"/>
              <a:ea typeface="Libre Franklin Thin"/>
              <a:cs typeface="Libre Franklin Thin"/>
              <a:sym typeface="Libre Franklin Thin"/>
            </a:endParaRPr>
          </a:p>
          <a:p>
            <a:pPr indent="0" lvl="0" marL="0" rtl="0" algn="ctr">
              <a:lnSpc>
                <a:spcPct val="140013"/>
              </a:lnSpc>
              <a:spcBef>
                <a:spcPts val="0"/>
              </a:spcBef>
              <a:spcAft>
                <a:spcPts val="0"/>
              </a:spcAft>
              <a:buNone/>
            </a:pPr>
            <a:r>
              <a:rPr lang="en-US" sz="3416">
                <a:solidFill>
                  <a:srgbClr val="1F15C7"/>
                </a:solidFill>
                <a:latin typeface="Libre Franklin Thin"/>
                <a:ea typeface="Libre Franklin Thin"/>
                <a:cs typeface="Libre Franklin Thin"/>
                <a:sym typeface="Libre Franklin Thin"/>
              </a:rPr>
              <a:t>PETG Pulleys</a:t>
            </a:r>
            <a:endParaRPr sz="3416">
              <a:solidFill>
                <a:srgbClr val="1F15C7"/>
              </a:solidFill>
              <a:latin typeface="Libre Franklin Thin"/>
              <a:ea typeface="Libre Franklin Thin"/>
              <a:cs typeface="Libre Franklin Thin"/>
              <a:sym typeface="Libre Franklin Thin"/>
            </a:endParaRPr>
          </a:p>
          <a:p>
            <a:pPr indent="0" lvl="0" marL="457200" rtl="0" algn="ctr">
              <a:lnSpc>
                <a:spcPct val="140013"/>
              </a:lnSpc>
              <a:spcBef>
                <a:spcPts val="0"/>
              </a:spcBef>
              <a:spcAft>
                <a:spcPts val="0"/>
              </a:spcAft>
              <a:buNone/>
            </a:pPr>
            <a:r>
              <a:t/>
            </a:r>
            <a:endParaRPr sz="3416">
              <a:solidFill>
                <a:srgbClr val="1F15C7"/>
              </a:solidFill>
              <a:latin typeface="Libre Franklin Thin"/>
              <a:ea typeface="Libre Franklin Thin"/>
              <a:cs typeface="Libre Franklin Thin"/>
              <a:sym typeface="Libre Franklin Thin"/>
            </a:endParaRPr>
          </a:p>
        </p:txBody>
      </p:sp>
      <p:sp>
        <p:nvSpPr>
          <p:cNvPr id="566" name="Google Shape;566;g9a4a86c341_4_0"/>
          <p:cNvSpPr txBox="1"/>
          <p:nvPr/>
        </p:nvSpPr>
        <p:spPr>
          <a:xfrm>
            <a:off x="13672988" y="6582850"/>
            <a:ext cx="1965900" cy="133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Item # B077SQ3BZR</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On Amazon.com</a:t>
            </a:r>
            <a:endParaRPr>
              <a:latin typeface="Calibri"/>
              <a:ea typeface="Calibri"/>
              <a:cs typeface="Calibri"/>
              <a:sym typeface="Calibri"/>
            </a:endParaRPr>
          </a:p>
        </p:txBody>
      </p:sp>
      <p:pic>
        <p:nvPicPr>
          <p:cNvPr id="567" name="Google Shape;567;g9a4a86c341_4_0"/>
          <p:cNvPicPr preferRelativeResize="0"/>
          <p:nvPr/>
        </p:nvPicPr>
        <p:blipFill>
          <a:blip r:embed="rId3">
            <a:alphaModFix/>
          </a:blip>
          <a:stretch>
            <a:fillRect/>
          </a:stretch>
        </p:blipFill>
        <p:spPr>
          <a:xfrm>
            <a:off x="12568650" y="3429010"/>
            <a:ext cx="2999999" cy="3153851"/>
          </a:xfrm>
          <a:prstGeom prst="rect">
            <a:avLst/>
          </a:prstGeom>
          <a:noFill/>
          <a:ln>
            <a:noFill/>
          </a:ln>
        </p:spPr>
      </p:pic>
      <p:pic>
        <p:nvPicPr>
          <p:cNvPr id="568" name="Google Shape;568;g9a4a86c341_4_0"/>
          <p:cNvPicPr preferRelativeResize="0"/>
          <p:nvPr/>
        </p:nvPicPr>
        <p:blipFill>
          <a:blip r:embed="rId4">
            <a:alphaModFix/>
          </a:blip>
          <a:stretch>
            <a:fillRect/>
          </a:stretch>
        </p:blipFill>
        <p:spPr>
          <a:xfrm rot="-361416">
            <a:off x="1523351" y="2560131"/>
            <a:ext cx="6671997" cy="4797061"/>
          </a:xfrm>
          <a:prstGeom prst="rect">
            <a:avLst/>
          </a:prstGeom>
          <a:noFill/>
          <a:ln>
            <a:noFill/>
          </a:ln>
        </p:spPr>
      </p:pic>
      <p:sp>
        <p:nvSpPr>
          <p:cNvPr id="569" name="Google Shape;569;g9a4a86c341_4_0"/>
          <p:cNvSpPr txBox="1"/>
          <p:nvPr/>
        </p:nvSpPr>
        <p:spPr>
          <a:xfrm>
            <a:off x="11884700" y="6796300"/>
            <a:ext cx="5542500" cy="3000000"/>
          </a:xfrm>
          <a:prstGeom prst="rect">
            <a:avLst/>
          </a:prstGeom>
          <a:noFill/>
          <a:ln>
            <a:noFill/>
          </a:ln>
        </p:spPr>
        <p:txBody>
          <a:bodyPr anchorCtr="0" anchor="t" bIns="91425" lIns="91425" spcFirstLastPara="1" rIns="91425" wrap="square" tIns="91425">
            <a:noAutofit/>
          </a:bodyPr>
          <a:lstStyle/>
          <a:p>
            <a:pPr indent="0" lvl="0" marL="457200" rtl="0" algn="l">
              <a:lnSpc>
                <a:spcPct val="140013"/>
              </a:lnSpc>
              <a:spcBef>
                <a:spcPts val="0"/>
              </a:spcBef>
              <a:spcAft>
                <a:spcPts val="0"/>
              </a:spcAft>
              <a:buNone/>
            </a:pPr>
            <a:r>
              <a:t/>
            </a:r>
            <a:endParaRPr sz="3416">
              <a:solidFill>
                <a:srgbClr val="1F15C7"/>
              </a:solidFill>
              <a:latin typeface="Libre Franklin Thin"/>
              <a:ea typeface="Libre Franklin Thin"/>
              <a:cs typeface="Libre Franklin Thin"/>
              <a:sym typeface="Libre Franklin Thin"/>
            </a:endParaRPr>
          </a:p>
          <a:p>
            <a:pPr indent="0" lvl="0" marL="0" rtl="0" algn="ctr">
              <a:lnSpc>
                <a:spcPct val="140013"/>
              </a:lnSpc>
              <a:spcBef>
                <a:spcPts val="0"/>
              </a:spcBef>
              <a:spcAft>
                <a:spcPts val="0"/>
              </a:spcAft>
              <a:buNone/>
            </a:pPr>
            <a:r>
              <a:rPr lang="en-US" sz="3416">
                <a:solidFill>
                  <a:srgbClr val="1F15C7"/>
                </a:solidFill>
                <a:latin typeface="Libre Franklin Thin"/>
                <a:ea typeface="Libre Franklin Thin"/>
                <a:cs typeface="Libre Franklin Thin"/>
                <a:sym typeface="Libre Franklin Thin"/>
              </a:rPr>
              <a:t>Wide Casters</a:t>
            </a:r>
            <a:endParaRPr/>
          </a:p>
        </p:txBody>
      </p:sp>
      <p:grpSp>
        <p:nvGrpSpPr>
          <p:cNvPr id="570" name="Google Shape;570;g9a4a86c341_4_0"/>
          <p:cNvGrpSpPr/>
          <p:nvPr/>
        </p:nvGrpSpPr>
        <p:grpSpPr>
          <a:xfrm>
            <a:off x="182214" y="1982466"/>
            <a:ext cx="1380667" cy="1446539"/>
            <a:chOff x="-1465" y="-45162"/>
            <a:chExt cx="1840889" cy="1928719"/>
          </a:xfrm>
        </p:grpSpPr>
        <p:sp>
          <p:nvSpPr>
            <p:cNvPr id="571" name="Google Shape;571;g9a4a86c341_4_0"/>
            <p:cNvSpPr/>
            <p:nvPr/>
          </p:nvSpPr>
          <p:spPr>
            <a:xfrm>
              <a:off x="-1465" y="-45162"/>
              <a:ext cx="1840889" cy="1928719"/>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g9a4a86c341_4_0"/>
            <p:cNvSpPr txBox="1"/>
            <p:nvPr/>
          </p:nvSpPr>
          <p:spPr>
            <a:xfrm>
              <a:off x="203200" y="245897"/>
              <a:ext cx="1422300" cy="1232100"/>
            </a:xfrm>
            <a:prstGeom prst="rect">
              <a:avLst/>
            </a:prstGeom>
            <a:noFill/>
            <a:ln>
              <a:noFill/>
            </a:ln>
          </p:spPr>
          <p:txBody>
            <a:bodyPr anchorCtr="0" anchor="t" bIns="0" lIns="0" spcFirstLastPara="1" rIns="0" wrap="square" tIns="0">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a:t>
              </a:r>
              <a:r>
                <a:rPr b="1" lang="en-US" sz="5599">
                  <a:solidFill>
                    <a:srgbClr val="FFFFFF"/>
                  </a:solidFill>
                  <a:latin typeface="Libre Franklin"/>
                  <a:ea typeface="Libre Franklin"/>
                  <a:cs typeface="Libre Franklin"/>
                  <a:sym typeface="Libre Franklin"/>
                </a:rPr>
                <a:t>1</a:t>
              </a:r>
              <a:endParaRPr b="0" i="0" sz="1400" u="none" cap="none" strike="noStrike">
                <a:solidFill>
                  <a:srgbClr val="000000"/>
                </a:solidFill>
                <a:latin typeface="Arial"/>
                <a:ea typeface="Arial"/>
                <a:cs typeface="Arial"/>
                <a:sym typeface="Arial"/>
              </a:endParaRPr>
            </a:p>
          </p:txBody>
        </p:sp>
      </p:grpSp>
      <p:grpSp>
        <p:nvGrpSpPr>
          <p:cNvPr id="573" name="Google Shape;573;g9a4a86c341_4_0"/>
          <p:cNvGrpSpPr/>
          <p:nvPr/>
        </p:nvGrpSpPr>
        <p:grpSpPr>
          <a:xfrm>
            <a:off x="11151264" y="1982466"/>
            <a:ext cx="1380667" cy="1446539"/>
            <a:chOff x="-1465" y="-45162"/>
            <a:chExt cx="1840889" cy="1928719"/>
          </a:xfrm>
        </p:grpSpPr>
        <p:sp>
          <p:nvSpPr>
            <p:cNvPr id="574" name="Google Shape;574;g9a4a86c341_4_0"/>
            <p:cNvSpPr/>
            <p:nvPr/>
          </p:nvSpPr>
          <p:spPr>
            <a:xfrm>
              <a:off x="-1465" y="-45162"/>
              <a:ext cx="1840889" cy="1928719"/>
            </a:xfrm>
            <a:custGeom>
              <a:rect b="b" l="l" r="r" t="t"/>
              <a:pathLst>
                <a:path extrusionOk="0" h="11514742" w="10990383">
                  <a:moveTo>
                    <a:pt x="8792" y="5757371"/>
                  </a:moveTo>
                  <a:cubicBezTo>
                    <a:pt x="0" y="7723318"/>
                    <a:pt x="1043775" y="9543701"/>
                    <a:pt x="2744885" y="10529222"/>
                  </a:cubicBezTo>
                  <a:cubicBezTo>
                    <a:pt x="4445995" y="11514742"/>
                    <a:pt x="6544390" y="11514742"/>
                    <a:pt x="8245500" y="10529222"/>
                  </a:cubicBezTo>
                  <a:cubicBezTo>
                    <a:pt x="9946609" y="9543701"/>
                    <a:pt x="10990384" y="7723318"/>
                    <a:pt x="10981592" y="5757371"/>
                  </a:cubicBezTo>
                  <a:cubicBezTo>
                    <a:pt x="10990384" y="3791424"/>
                    <a:pt x="9946609" y="1971041"/>
                    <a:pt x="8245500" y="985520"/>
                  </a:cubicBezTo>
                  <a:cubicBezTo>
                    <a:pt x="6544390" y="0"/>
                    <a:pt x="4445995" y="0"/>
                    <a:pt x="2744885" y="985520"/>
                  </a:cubicBezTo>
                  <a:cubicBezTo>
                    <a:pt x="1043775" y="1971041"/>
                    <a:pt x="0" y="3791424"/>
                    <a:pt x="8792" y="5757371"/>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g9a4a86c341_4_0"/>
            <p:cNvSpPr txBox="1"/>
            <p:nvPr/>
          </p:nvSpPr>
          <p:spPr>
            <a:xfrm>
              <a:off x="203200" y="245897"/>
              <a:ext cx="1422300" cy="1232100"/>
            </a:xfrm>
            <a:prstGeom prst="rect">
              <a:avLst/>
            </a:prstGeom>
            <a:noFill/>
            <a:ln>
              <a:noFill/>
            </a:ln>
          </p:spPr>
          <p:txBody>
            <a:bodyPr anchorCtr="0" anchor="t" bIns="0" lIns="0" spcFirstLastPara="1" rIns="0" wrap="square" tIns="0">
              <a:noAutofit/>
            </a:bodyPr>
            <a:lstStyle/>
            <a:p>
              <a:pPr indent="0" lvl="0" marL="0" marR="0" rtl="0" algn="ctr">
                <a:lnSpc>
                  <a:spcPct val="140007"/>
                </a:lnSpc>
                <a:spcBef>
                  <a:spcPts val="0"/>
                </a:spcBef>
                <a:spcAft>
                  <a:spcPts val="0"/>
                </a:spcAft>
                <a:buClr>
                  <a:srgbClr val="000000"/>
                </a:buClr>
                <a:buSzPts val="5599"/>
                <a:buFont typeface="Arial"/>
                <a:buNone/>
              </a:pPr>
              <a:r>
                <a:rPr b="1" i="0" lang="en-US" sz="5599" u="none" cap="none" strike="noStrike">
                  <a:solidFill>
                    <a:srgbClr val="FFFFFF"/>
                  </a:solidFill>
                  <a:latin typeface="Libre Franklin"/>
                  <a:ea typeface="Libre Franklin"/>
                  <a:cs typeface="Libre Franklin"/>
                  <a:sym typeface="Libre Franklin"/>
                </a:rPr>
                <a:t>0</a:t>
              </a:r>
              <a:r>
                <a:rPr b="1" lang="en-US" sz="5599">
                  <a:solidFill>
                    <a:srgbClr val="FFFFFF"/>
                  </a:solidFill>
                  <a:latin typeface="Libre Franklin"/>
                  <a:ea typeface="Libre Franklin"/>
                  <a:cs typeface="Libre Franklin"/>
                  <a:sym typeface="Libre Franklin"/>
                </a:rPr>
                <a:t>2</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1000"/>
                                        <p:tgtEl>
                                          <p:spTgt spid="565"/>
                                        </p:tgtEl>
                                      </p:cBhvr>
                                    </p:animEffect>
                                  </p:childTnLst>
                                </p:cTn>
                              </p:par>
                              <p:par>
                                <p:cTn fill="hold" nodeType="with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1000"/>
                                        <p:tgtEl>
                                          <p:spTgt spid="568"/>
                                        </p:tgtEl>
                                      </p:cBhvr>
                                    </p:animEffect>
                                  </p:childTnLst>
                                </p:cTn>
                              </p:par>
                              <p:par>
                                <p:cTn fill="hold" nodeType="with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1000"/>
                                        <p:tgtEl>
                                          <p:spTgt spid="5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par>
                                <p:cTn fill="hold" nodeType="with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1000"/>
                                        <p:tgtEl>
                                          <p:spTgt spid="567"/>
                                        </p:tgtEl>
                                      </p:cBhvr>
                                    </p:animEffect>
                                  </p:childTnLst>
                                </p:cTn>
                              </p:par>
                              <p:par>
                                <p:cTn fill="hold" nodeType="with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par>
                                <p:cTn fill="hold" nodeType="with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1000"/>
                                        <p:tgtEl>
                                          <p:spTgt spid="5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579" name="Shape 579"/>
        <p:cNvGrpSpPr/>
        <p:nvPr/>
      </p:nvGrpSpPr>
      <p:grpSpPr>
        <a:xfrm>
          <a:off x="0" y="0"/>
          <a:ext cx="0" cy="0"/>
          <a:chOff x="0" y="0"/>
          <a:chExt cx="0" cy="0"/>
        </a:xfrm>
      </p:grpSpPr>
      <p:sp>
        <p:nvSpPr>
          <p:cNvPr id="580" name="Google Shape;580;g9a4a86c341_4_48"/>
          <p:cNvSpPr txBox="1"/>
          <p:nvPr/>
        </p:nvSpPr>
        <p:spPr>
          <a:xfrm>
            <a:off x="36750" y="-7"/>
            <a:ext cx="14701800" cy="2223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MECHANICAL DESIGN:</a:t>
            </a:r>
            <a:endParaRPr b="1" sz="6399">
              <a:solidFill>
                <a:srgbClr val="1F15C7"/>
              </a:solidFill>
              <a:latin typeface="Libre Franklin"/>
              <a:ea typeface="Libre Franklin"/>
              <a:cs typeface="Libre Franklin"/>
              <a:sym typeface="Libre Franklin"/>
            </a:endParaRPr>
          </a:p>
          <a:p>
            <a:pPr indent="457200" lvl="0" marL="0" marR="0" rtl="0" algn="l">
              <a:lnSpc>
                <a:spcPct val="115000"/>
              </a:lnSpc>
              <a:spcBef>
                <a:spcPts val="0"/>
              </a:spcBef>
              <a:spcAft>
                <a:spcPts val="0"/>
              </a:spcAft>
              <a:buClr>
                <a:srgbClr val="000000"/>
              </a:buClr>
              <a:buSzPts val="6399"/>
              <a:buFont typeface="Arial"/>
              <a:buNone/>
            </a:pPr>
            <a:r>
              <a:rPr b="1" lang="en-US" sz="4800">
                <a:solidFill>
                  <a:srgbClr val="1F15C7"/>
                </a:solidFill>
                <a:latin typeface="Libre Franklin"/>
                <a:ea typeface="Libre Franklin"/>
                <a:cs typeface="Libre Franklin"/>
                <a:sym typeface="Libre Franklin"/>
              </a:rPr>
              <a:t>Mounting More Parts</a:t>
            </a:r>
            <a:endParaRPr b="1" sz="4800">
              <a:solidFill>
                <a:srgbClr val="1F15C7"/>
              </a:solidFill>
              <a:latin typeface="Libre Franklin"/>
              <a:ea typeface="Libre Franklin"/>
              <a:cs typeface="Libre Franklin"/>
              <a:sym typeface="Libre Franklin"/>
            </a:endParaRPr>
          </a:p>
        </p:txBody>
      </p:sp>
      <p:sp>
        <p:nvSpPr>
          <p:cNvPr id="581" name="Google Shape;581;g9a4a86c341_4_48"/>
          <p:cNvSpPr txBox="1"/>
          <p:nvPr/>
        </p:nvSpPr>
        <p:spPr>
          <a:xfrm>
            <a:off x="15358825"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30</a:t>
            </a:r>
            <a:endParaRPr b="0" i="0" sz="1400" u="none" cap="none" strike="noStrike">
              <a:solidFill>
                <a:schemeClr val="dk1"/>
              </a:solidFill>
              <a:latin typeface="Arial"/>
              <a:ea typeface="Arial"/>
              <a:cs typeface="Arial"/>
              <a:sym typeface="Arial"/>
            </a:endParaRPr>
          </a:p>
        </p:txBody>
      </p:sp>
      <p:sp>
        <p:nvSpPr>
          <p:cNvPr id="582" name="Google Shape;582;g9a4a86c341_4_48"/>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583" name="Google Shape;583;g9a4a86c341_4_48"/>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584" name="Google Shape;584;g9a4a86c341_4_48"/>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85" name="Google Shape;585;g9a4a86c341_4_48"/>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586" name="Google Shape;586;g9a4a86c341_4_48"/>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587" name="Google Shape;587;g9a4a86c341_4_48"/>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588" name="Google Shape;588;g9a4a86c341_4_48"/>
          <p:cNvSpPr/>
          <p:nvPr/>
        </p:nvSpPr>
        <p:spPr>
          <a:xfrm>
            <a:off x="1010700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589" name="Google Shape;589;g9a4a86c341_4_48"/>
          <p:cNvSpPr txBox="1"/>
          <p:nvPr/>
        </p:nvSpPr>
        <p:spPr>
          <a:xfrm>
            <a:off x="379800" y="1803250"/>
            <a:ext cx="8384400" cy="1630800"/>
          </a:xfrm>
          <a:prstGeom prst="rect">
            <a:avLst/>
          </a:prstGeom>
          <a:noFill/>
          <a:ln>
            <a:noFill/>
          </a:ln>
        </p:spPr>
        <p:txBody>
          <a:bodyPr anchorCtr="0" anchor="t" bIns="91425" lIns="91425" spcFirstLastPara="1" rIns="91425" wrap="square" tIns="91425">
            <a:noAutofit/>
          </a:bodyPr>
          <a:lstStyle/>
          <a:p>
            <a:pPr indent="0" lvl="0" marL="457200" rtl="0" algn="l">
              <a:lnSpc>
                <a:spcPct val="140013"/>
              </a:lnSpc>
              <a:spcBef>
                <a:spcPts val="0"/>
              </a:spcBef>
              <a:spcAft>
                <a:spcPts val="0"/>
              </a:spcAft>
              <a:buNone/>
            </a:pPr>
            <a:r>
              <a:t/>
            </a:r>
            <a:endParaRPr sz="3016">
              <a:solidFill>
                <a:srgbClr val="1F15C7"/>
              </a:solidFill>
              <a:latin typeface="Libre Franklin Thin"/>
              <a:ea typeface="Libre Franklin Thin"/>
              <a:cs typeface="Libre Franklin Thin"/>
              <a:sym typeface="Libre Franklin Thin"/>
            </a:endParaRPr>
          </a:p>
          <a:p>
            <a:pPr indent="-420116" lvl="0" marL="457200" rtl="0" algn="l">
              <a:lnSpc>
                <a:spcPct val="140013"/>
              </a:lnSpc>
              <a:spcBef>
                <a:spcPts val="0"/>
              </a:spcBef>
              <a:spcAft>
                <a:spcPts val="0"/>
              </a:spcAft>
              <a:buClr>
                <a:srgbClr val="1F15C7"/>
              </a:buClr>
              <a:buSzPts val="3016"/>
              <a:buFont typeface="Libre Franklin Thin"/>
              <a:buChar char="●"/>
            </a:pPr>
            <a:r>
              <a:rPr lang="en-US" sz="3016">
                <a:solidFill>
                  <a:srgbClr val="1F15C7"/>
                </a:solidFill>
                <a:latin typeface="Libre Franklin Thin"/>
                <a:ea typeface="Libre Franklin Thin"/>
                <a:cs typeface="Libre Franklin Thin"/>
                <a:sym typeface="Libre Franklin Thin"/>
              </a:rPr>
              <a:t>“Double-Decker” Architecture</a:t>
            </a:r>
            <a:endParaRPr sz="3016">
              <a:solidFill>
                <a:srgbClr val="1F15C7"/>
              </a:solidFill>
              <a:latin typeface="Libre Franklin Thin"/>
              <a:ea typeface="Libre Franklin Thin"/>
              <a:cs typeface="Libre Franklin Thin"/>
              <a:sym typeface="Libre Franklin Thin"/>
            </a:endParaRPr>
          </a:p>
          <a:p>
            <a:pPr indent="0" lvl="0" marL="457200" rtl="0" algn="l">
              <a:lnSpc>
                <a:spcPct val="140013"/>
              </a:lnSpc>
              <a:spcBef>
                <a:spcPts val="0"/>
              </a:spcBef>
              <a:spcAft>
                <a:spcPts val="0"/>
              </a:spcAft>
              <a:buNone/>
            </a:pPr>
            <a:r>
              <a:rPr lang="en-US" sz="3416">
                <a:solidFill>
                  <a:srgbClr val="1F15C7"/>
                </a:solidFill>
                <a:latin typeface="Libre Franklin Thin"/>
                <a:ea typeface="Libre Franklin Thin"/>
                <a:cs typeface="Libre Franklin Thin"/>
                <a:sym typeface="Libre Franklin Thin"/>
              </a:rPr>
              <a:t> </a:t>
            </a:r>
            <a:endParaRPr sz="3416">
              <a:solidFill>
                <a:srgbClr val="1F15C7"/>
              </a:solidFill>
              <a:latin typeface="Libre Franklin Thin"/>
              <a:ea typeface="Libre Franklin Thin"/>
              <a:cs typeface="Libre Franklin Thin"/>
              <a:sym typeface="Libre Franklin Thin"/>
            </a:endParaRPr>
          </a:p>
          <a:p>
            <a:pPr indent="0" lvl="0" marL="0" rtl="0" algn="l">
              <a:lnSpc>
                <a:spcPct val="140013"/>
              </a:lnSpc>
              <a:spcBef>
                <a:spcPts val="0"/>
              </a:spcBef>
              <a:spcAft>
                <a:spcPts val="0"/>
              </a:spcAft>
              <a:buNone/>
            </a:pPr>
            <a:r>
              <a:t/>
            </a:r>
            <a:endParaRPr sz="3416">
              <a:solidFill>
                <a:srgbClr val="1F15C7"/>
              </a:solidFill>
              <a:latin typeface="Libre Franklin Thin"/>
              <a:ea typeface="Libre Franklin Thin"/>
              <a:cs typeface="Libre Franklin Thin"/>
              <a:sym typeface="Libre Franklin Thin"/>
            </a:endParaRPr>
          </a:p>
        </p:txBody>
      </p:sp>
      <p:pic>
        <p:nvPicPr>
          <p:cNvPr id="590" name="Google Shape;590;g9a4a86c341_4_48"/>
          <p:cNvPicPr preferRelativeResize="0"/>
          <p:nvPr/>
        </p:nvPicPr>
        <p:blipFill>
          <a:blip r:embed="rId3">
            <a:alphaModFix/>
          </a:blip>
          <a:stretch>
            <a:fillRect/>
          </a:stretch>
        </p:blipFill>
        <p:spPr>
          <a:xfrm>
            <a:off x="171574" y="3217951"/>
            <a:ext cx="6248377" cy="4375924"/>
          </a:xfrm>
          <a:prstGeom prst="rect">
            <a:avLst/>
          </a:prstGeom>
          <a:noFill/>
          <a:ln>
            <a:noFill/>
          </a:ln>
        </p:spPr>
      </p:pic>
      <p:pic>
        <p:nvPicPr>
          <p:cNvPr id="591" name="Google Shape;591;g9a4a86c341_4_48"/>
          <p:cNvPicPr preferRelativeResize="0"/>
          <p:nvPr/>
        </p:nvPicPr>
        <p:blipFill>
          <a:blip r:embed="rId4">
            <a:alphaModFix/>
          </a:blip>
          <a:stretch>
            <a:fillRect/>
          </a:stretch>
        </p:blipFill>
        <p:spPr>
          <a:xfrm rot="401947">
            <a:off x="9404553" y="1068800"/>
            <a:ext cx="8384400" cy="5915114"/>
          </a:xfrm>
          <a:prstGeom prst="rect">
            <a:avLst/>
          </a:prstGeom>
          <a:noFill/>
          <a:ln>
            <a:noFill/>
          </a:ln>
        </p:spPr>
      </p:pic>
      <p:sp>
        <p:nvSpPr>
          <p:cNvPr id="592" name="Google Shape;592;g9a4a86c341_4_48"/>
          <p:cNvSpPr txBox="1"/>
          <p:nvPr/>
        </p:nvSpPr>
        <p:spPr>
          <a:xfrm>
            <a:off x="379800" y="7759100"/>
            <a:ext cx="16303500" cy="11145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US" sz="3000">
                <a:solidFill>
                  <a:srgbClr val="1600BA"/>
                </a:solidFill>
              </a:rPr>
              <a:t>Additional Mounts: 	Raspberry Pi 4 Mount	Magnetometer Mount		</a:t>
            </a:r>
            <a:endParaRPr sz="3000">
              <a:solidFill>
                <a:srgbClr val="1600BA"/>
              </a:solidFill>
            </a:endParaRPr>
          </a:p>
          <a:p>
            <a:pPr indent="457200" lvl="0" marL="0" rtl="0" algn="l">
              <a:lnSpc>
                <a:spcPct val="115000"/>
              </a:lnSpc>
              <a:spcBef>
                <a:spcPts val="0"/>
              </a:spcBef>
              <a:spcAft>
                <a:spcPts val="0"/>
              </a:spcAft>
              <a:buNone/>
            </a:pPr>
            <a:r>
              <a:rPr lang="en-US" sz="3000">
                <a:solidFill>
                  <a:srgbClr val="1600BA"/>
                </a:solidFill>
              </a:rPr>
              <a:t>PCB Mount	USB-Expansion Mount	GPS-RTK Unit Mount</a:t>
            </a:r>
            <a:endParaRPr sz="3000">
              <a:solidFill>
                <a:srgbClr val="1600BA"/>
              </a:solidFill>
            </a:endParaRPr>
          </a:p>
          <a:p>
            <a:pPr indent="0" lvl="0" marL="0" rtl="0" algn="l">
              <a:lnSpc>
                <a:spcPct val="115000"/>
              </a:lnSpc>
              <a:spcBef>
                <a:spcPts val="0"/>
              </a:spcBef>
              <a:spcAft>
                <a:spcPts val="0"/>
              </a:spcAft>
              <a:buNone/>
            </a:pPr>
            <a:r>
              <a:t/>
            </a:r>
            <a:endParaRPr sz="9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596" name="Shape 596"/>
        <p:cNvGrpSpPr/>
        <p:nvPr/>
      </p:nvGrpSpPr>
      <p:grpSpPr>
        <a:xfrm>
          <a:off x="0" y="0"/>
          <a:ext cx="0" cy="0"/>
          <a:chOff x="0" y="0"/>
          <a:chExt cx="0" cy="0"/>
        </a:xfrm>
      </p:grpSpPr>
      <p:sp>
        <p:nvSpPr>
          <p:cNvPr id="597" name="Google Shape;597;g94383a56d8_0_0"/>
          <p:cNvSpPr txBox="1"/>
          <p:nvPr/>
        </p:nvSpPr>
        <p:spPr>
          <a:xfrm>
            <a:off x="4982950" y="2112825"/>
            <a:ext cx="13206600" cy="7990200"/>
          </a:xfrm>
          <a:prstGeom prst="rect">
            <a:avLst/>
          </a:prstGeom>
          <a:noFill/>
          <a:ln>
            <a:noFill/>
          </a:ln>
        </p:spPr>
        <p:txBody>
          <a:bodyPr anchorCtr="0" anchor="t" bIns="0" lIns="0" spcFirstLastPara="1" rIns="0" wrap="square" tIns="0">
            <a:noAutofit/>
          </a:bodyPr>
          <a:lstStyle/>
          <a:p>
            <a:pPr indent="-401066" lvl="2" marL="1371600" marR="0" rtl="0" algn="l">
              <a:lnSpc>
                <a:spcPct val="140013"/>
              </a:lnSpc>
              <a:spcBef>
                <a:spcPts val="0"/>
              </a:spcBef>
              <a:spcAft>
                <a:spcPts val="0"/>
              </a:spcAft>
              <a:buClr>
                <a:srgbClr val="1F15C7"/>
              </a:buClr>
              <a:buSzPts val="2716"/>
              <a:buFont typeface="Libre Franklin Thin"/>
              <a:buChar char="⚬"/>
            </a:pPr>
            <a:r>
              <a:rPr lang="en-US" sz="3016">
                <a:solidFill>
                  <a:srgbClr val="1F15C7"/>
                </a:solidFill>
                <a:latin typeface="Libre Franklin Thin"/>
                <a:ea typeface="Libre Franklin Thin"/>
                <a:cs typeface="Libre Franklin Thin"/>
                <a:sym typeface="Libre Franklin Thin"/>
              </a:rPr>
              <a:t>Level 1 &amp; Level 2 Demo</a:t>
            </a:r>
            <a:endParaRPr sz="3016">
              <a:solidFill>
                <a:srgbClr val="1F15C7"/>
              </a:solidFill>
              <a:latin typeface="Libre Franklin Thin"/>
              <a:ea typeface="Libre Franklin Thin"/>
              <a:cs typeface="Libre Franklin Thin"/>
              <a:sym typeface="Libre Franklin Thin"/>
            </a:endParaRPr>
          </a:p>
          <a:p>
            <a:pPr indent="-420116" lvl="3" marL="1828800" marR="0" rtl="0" algn="l">
              <a:lnSpc>
                <a:spcPct val="140013"/>
              </a:lnSpc>
              <a:spcBef>
                <a:spcPts val="0"/>
              </a:spcBef>
              <a:spcAft>
                <a:spcPts val="0"/>
              </a:spcAft>
              <a:buClr>
                <a:srgbClr val="1F15C7"/>
              </a:buClr>
              <a:buSzPts val="3016"/>
              <a:buFont typeface="Libre Franklin Thin"/>
              <a:buChar char="●"/>
            </a:pPr>
            <a:r>
              <a:rPr lang="en-US" sz="3016">
                <a:solidFill>
                  <a:srgbClr val="1F15C7"/>
                </a:solidFill>
                <a:latin typeface="Libre Franklin Thin"/>
                <a:ea typeface="Libre Franklin Thin"/>
                <a:cs typeface="Libre Franklin Thin"/>
                <a:sym typeface="Libre Franklin Thin"/>
              </a:rPr>
              <a:t>Bearing</a:t>
            </a:r>
            <a:endParaRPr sz="3016">
              <a:solidFill>
                <a:srgbClr val="1F15C7"/>
              </a:solidFill>
              <a:latin typeface="Libre Franklin Thin"/>
              <a:ea typeface="Libre Franklin Thin"/>
              <a:cs typeface="Libre Franklin Thin"/>
              <a:sym typeface="Libre Franklin Thin"/>
            </a:endParaRPr>
          </a:p>
          <a:p>
            <a:pPr indent="-420116" lvl="4" marL="2286000" marR="0" rtl="0" algn="l">
              <a:lnSpc>
                <a:spcPct val="140013"/>
              </a:lnSpc>
              <a:spcBef>
                <a:spcPts val="0"/>
              </a:spcBef>
              <a:spcAft>
                <a:spcPts val="0"/>
              </a:spcAft>
              <a:buClr>
                <a:srgbClr val="1F15C7"/>
              </a:buClr>
              <a:buSzPts val="3016"/>
              <a:buFont typeface="Libre Franklin Thin"/>
              <a:buChar char="○"/>
            </a:pPr>
            <a:r>
              <a:rPr lang="en-US" sz="3016">
                <a:solidFill>
                  <a:srgbClr val="1F15C7"/>
                </a:solidFill>
                <a:latin typeface="Libre Franklin Thin"/>
                <a:ea typeface="Libre Franklin Thin"/>
                <a:cs typeface="Libre Franklin Thin"/>
                <a:sym typeface="Libre Franklin Thin"/>
              </a:rPr>
              <a:t>The pur</a:t>
            </a:r>
            <a:r>
              <a:rPr lang="en-US" sz="30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0"/>
                  </a:ext>
                </a:extLst>
              </a:rPr>
              <a:t>pose is to show that we can get </a:t>
            </a:r>
            <a:r>
              <a:rPr lang="en-US" sz="3016">
                <a:solidFill>
                  <a:srgbClr val="1F15C7"/>
                </a:solidFill>
                <a:latin typeface="Libre Franklin Thin"/>
                <a:ea typeface="Libre Franklin Thin"/>
                <a:cs typeface="Libre Franklin Thin"/>
                <a:sym typeface="Libre Franklin Thin"/>
              </a:rPr>
              <a:t>the location and using API navigate to that location.</a:t>
            </a:r>
            <a:endParaRPr sz="3016">
              <a:solidFill>
                <a:srgbClr val="1F15C7"/>
              </a:solidFill>
              <a:latin typeface="Libre Franklin Thin"/>
              <a:ea typeface="Libre Franklin Thin"/>
              <a:cs typeface="Libre Franklin Thin"/>
              <a:sym typeface="Libre Franklin Thin"/>
            </a:endParaRPr>
          </a:p>
          <a:p>
            <a:pPr indent="-420116" lvl="3" marL="1828800" marR="0" rtl="0" algn="l">
              <a:lnSpc>
                <a:spcPct val="140013"/>
              </a:lnSpc>
              <a:spcBef>
                <a:spcPts val="0"/>
              </a:spcBef>
              <a:spcAft>
                <a:spcPts val="0"/>
              </a:spcAft>
              <a:buClr>
                <a:srgbClr val="1F15C7"/>
              </a:buClr>
              <a:buSzPts val="3016"/>
              <a:buFont typeface="Libre Franklin Thin"/>
              <a:buChar char="●"/>
            </a:pPr>
            <a:r>
              <a:rPr lang="en-US" sz="3016">
                <a:solidFill>
                  <a:srgbClr val="1F15C7"/>
                </a:solidFill>
                <a:latin typeface="Libre Franklin Thin"/>
                <a:ea typeface="Libre Franklin Thin"/>
                <a:cs typeface="Libre Franklin Thin"/>
                <a:sym typeface="Libre Franklin Thin"/>
              </a:rPr>
              <a:t>PID Control </a:t>
            </a:r>
            <a:endParaRPr sz="3016">
              <a:solidFill>
                <a:srgbClr val="1F15C7"/>
              </a:solidFill>
              <a:latin typeface="Libre Franklin Thin"/>
              <a:ea typeface="Libre Franklin Thin"/>
              <a:cs typeface="Libre Franklin Thin"/>
              <a:sym typeface="Libre Franklin Thin"/>
            </a:endParaRPr>
          </a:p>
          <a:p>
            <a:pPr indent="-407416" lvl="4" marL="2286000" rtl="0" algn="l">
              <a:lnSpc>
                <a:spcPct val="140013"/>
              </a:lnSpc>
              <a:spcBef>
                <a:spcPts val="0"/>
              </a:spcBef>
              <a:spcAft>
                <a:spcPts val="0"/>
              </a:spcAft>
              <a:buClr>
                <a:srgbClr val="1F15C7"/>
              </a:buClr>
              <a:buSzPts val="2816"/>
              <a:buFont typeface="Libre Franklin Thin"/>
              <a:buChar char="○"/>
            </a:pPr>
            <a:r>
              <a:rPr lang="en-US" sz="30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1"/>
                  </a:ext>
                </a:extLst>
              </a:rPr>
              <a:t>The purpose of this code is to ensure smooth driving.</a:t>
            </a:r>
            <a:r>
              <a:rPr lang="en-US" sz="3516">
                <a:solidFill>
                  <a:srgbClr val="1F15C7"/>
                </a:solidFill>
                <a:latin typeface="Libre Franklin Thin"/>
                <a:ea typeface="Libre Franklin Thin"/>
                <a:cs typeface="Libre Franklin Thin"/>
                <a:sym typeface="Libre Franklin Thin"/>
              </a:rPr>
              <a:t> </a:t>
            </a:r>
            <a:r>
              <a:rPr lang="en-US" sz="3016">
                <a:solidFill>
                  <a:srgbClr val="1F15C7"/>
                </a:solidFill>
                <a:latin typeface="Libre Franklin Thin"/>
                <a:ea typeface="Libre Franklin Thin"/>
                <a:cs typeface="Libre Franklin Thin"/>
                <a:sym typeface="Libre Franklin Thin"/>
              </a:rPr>
              <a:t>We will show the Motors and the Encoder code individually while driving will be shown in the Level 3 demo.</a:t>
            </a:r>
            <a:endParaRPr sz="3016">
              <a:solidFill>
                <a:srgbClr val="1F15C7"/>
              </a:solidFill>
              <a:latin typeface="Libre Franklin Thin"/>
              <a:ea typeface="Libre Franklin Thin"/>
              <a:cs typeface="Libre Franklin Thin"/>
              <a:sym typeface="Libre Franklin Thin"/>
            </a:endParaRPr>
          </a:p>
          <a:p>
            <a:pPr indent="0" lvl="0" marL="0" marR="0" rtl="0" algn="l">
              <a:lnSpc>
                <a:spcPct val="140013"/>
              </a:lnSpc>
              <a:spcBef>
                <a:spcPts val="0"/>
              </a:spcBef>
              <a:spcAft>
                <a:spcPts val="0"/>
              </a:spcAft>
              <a:buNone/>
            </a:pPr>
            <a:r>
              <a:t/>
            </a:r>
            <a:endParaRPr sz="2300">
              <a:solidFill>
                <a:srgbClr val="1F15C7"/>
              </a:solidFill>
              <a:latin typeface="Libre Franklin Thin"/>
              <a:ea typeface="Libre Franklin Thin"/>
              <a:cs typeface="Libre Franklin Thin"/>
              <a:sym typeface="Libre Franklin Thin"/>
            </a:endParaRPr>
          </a:p>
          <a:p>
            <a:pPr indent="0" lvl="0" marL="0" rtl="0" algn="l">
              <a:lnSpc>
                <a:spcPct val="140013"/>
              </a:lnSpc>
              <a:spcBef>
                <a:spcPts val="0"/>
              </a:spcBef>
              <a:spcAft>
                <a:spcPts val="0"/>
              </a:spcAft>
              <a:buNone/>
            </a:pPr>
            <a:r>
              <a:t/>
            </a:r>
            <a:endParaRPr sz="2316">
              <a:solidFill>
                <a:srgbClr val="1F15C7"/>
              </a:solidFill>
              <a:latin typeface="Libre Franklin Thin"/>
              <a:ea typeface="Libre Franklin Thin"/>
              <a:cs typeface="Libre Franklin Thin"/>
              <a:sym typeface="Libre Franklin Thin"/>
            </a:endParaRPr>
          </a:p>
          <a:p>
            <a:pPr indent="0" lvl="0" marL="1828800" marR="0" rtl="0" algn="l">
              <a:lnSpc>
                <a:spcPct val="140013"/>
              </a:lnSpc>
              <a:spcBef>
                <a:spcPts val="0"/>
              </a:spcBef>
              <a:spcAft>
                <a:spcPts val="0"/>
              </a:spcAft>
              <a:buNone/>
            </a:pPr>
            <a:r>
              <a:t/>
            </a:r>
            <a:endParaRPr sz="3216">
              <a:solidFill>
                <a:srgbClr val="1F15C7"/>
              </a:solidFill>
              <a:latin typeface="Libre Franklin Thin"/>
              <a:ea typeface="Libre Franklin Thin"/>
              <a:cs typeface="Libre Franklin Thin"/>
              <a:sym typeface="Libre Franklin Thin"/>
            </a:endParaRPr>
          </a:p>
        </p:txBody>
      </p:sp>
      <p:sp>
        <p:nvSpPr>
          <p:cNvPr id="598" name="Google Shape;598;g94383a56d8_0_0"/>
          <p:cNvSpPr txBox="1"/>
          <p:nvPr/>
        </p:nvSpPr>
        <p:spPr>
          <a:xfrm>
            <a:off x="36750" y="-63768"/>
            <a:ext cx="126873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D</a:t>
            </a:r>
            <a:r>
              <a:rPr b="1" lang="en-US" sz="6399">
                <a:solidFill>
                  <a:srgbClr val="1F15C7"/>
                </a:solidFill>
                <a:latin typeface="Libre Franklin"/>
                <a:ea typeface="Libre Franklin"/>
                <a:cs typeface="Libre Franklin"/>
                <a:sym typeface="Libre Franklin"/>
              </a:rPr>
              <a:t>EMONSTRATION CONTENTS</a:t>
            </a:r>
            <a:endParaRPr b="0" i="0" sz="1400" u="none" cap="none" strike="noStrike">
              <a:solidFill>
                <a:srgbClr val="000000"/>
              </a:solidFill>
              <a:latin typeface="Arial"/>
              <a:ea typeface="Arial"/>
              <a:cs typeface="Arial"/>
              <a:sym typeface="Arial"/>
            </a:endParaRPr>
          </a:p>
        </p:txBody>
      </p:sp>
      <p:sp>
        <p:nvSpPr>
          <p:cNvPr id="599" name="Google Shape;599;g94383a56d8_0_0"/>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31</a:t>
            </a:r>
            <a:endParaRPr b="0" i="0" sz="1400" u="none" cap="none" strike="noStrike">
              <a:solidFill>
                <a:schemeClr val="dk1"/>
              </a:solidFill>
              <a:latin typeface="Arial"/>
              <a:ea typeface="Arial"/>
              <a:cs typeface="Arial"/>
              <a:sym typeface="Arial"/>
            </a:endParaRPr>
          </a:p>
        </p:txBody>
      </p:sp>
      <p:sp>
        <p:nvSpPr>
          <p:cNvPr id="600" name="Google Shape;600;g94383a56d8_0_0"/>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601" name="Google Shape;601;g94383a56d8_0_0"/>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602" name="Google Shape;602;g94383a56d8_0_0"/>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03" name="Google Shape;603;g94383a56d8_0_0"/>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04" name="Google Shape;604;g94383a56d8_0_0"/>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605" name="Google Shape;605;g94383a56d8_0_0"/>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606" name="Google Shape;606;g94383a56d8_0_0"/>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607" name="Google Shape;607;g94383a56d8_0_0"/>
          <p:cNvSpPr/>
          <p:nvPr/>
        </p:nvSpPr>
        <p:spPr>
          <a:xfrm>
            <a:off x="1178537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pic>
        <p:nvPicPr>
          <p:cNvPr id="608" name="Google Shape;608;g94383a56d8_0_0"/>
          <p:cNvPicPr preferRelativeResize="0"/>
          <p:nvPr/>
        </p:nvPicPr>
        <p:blipFill rotWithShape="1">
          <a:blip r:embed="rId3">
            <a:alphaModFix/>
          </a:blip>
          <a:srcRect b="38574" l="0" r="74509" t="0"/>
          <a:stretch/>
        </p:blipFill>
        <p:spPr>
          <a:xfrm>
            <a:off x="277850" y="2703795"/>
            <a:ext cx="2767101" cy="4804150"/>
          </a:xfrm>
          <a:prstGeom prst="rect">
            <a:avLst/>
          </a:prstGeom>
          <a:noFill/>
          <a:ln>
            <a:noFill/>
          </a:ln>
        </p:spPr>
      </p:pic>
      <p:pic>
        <p:nvPicPr>
          <p:cNvPr id="609" name="Google Shape;609;g94383a56d8_0_0"/>
          <p:cNvPicPr preferRelativeResize="0"/>
          <p:nvPr/>
        </p:nvPicPr>
        <p:blipFill rotWithShape="1">
          <a:blip r:embed="rId3">
            <a:alphaModFix/>
          </a:blip>
          <a:srcRect b="38574" l="25389" r="49903" t="0"/>
          <a:stretch/>
        </p:blipFill>
        <p:spPr>
          <a:xfrm>
            <a:off x="3044950" y="2703800"/>
            <a:ext cx="2681975" cy="4804150"/>
          </a:xfrm>
          <a:prstGeom prst="rect">
            <a:avLst/>
          </a:prstGeom>
          <a:noFill/>
          <a:ln>
            <a:noFill/>
          </a:ln>
        </p:spPr>
      </p:pic>
      <p:grpSp>
        <p:nvGrpSpPr>
          <p:cNvPr id="610" name="Google Shape;610;g94383a56d8_0_0"/>
          <p:cNvGrpSpPr/>
          <p:nvPr/>
        </p:nvGrpSpPr>
        <p:grpSpPr>
          <a:xfrm>
            <a:off x="13463750" y="9717463"/>
            <a:ext cx="1671600" cy="569525"/>
            <a:chOff x="17260550" y="9405250"/>
            <a:chExt cx="1671600" cy="569525"/>
          </a:xfrm>
        </p:grpSpPr>
        <p:sp>
          <p:nvSpPr>
            <p:cNvPr id="611" name="Google Shape;611;g94383a56d8_0_0"/>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g94383a56d8_0_0"/>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g94383a56d8_0_0"/>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607"/>
                                        </p:tgtEl>
                                        <p:attrNameLst>
                                          <p:attrName>style.visibility</p:attrName>
                                        </p:attrNameLst>
                                      </p:cBhvr>
                                      <p:to>
                                        <p:strVal val="visible"/>
                                      </p:to>
                                    </p:set>
                                    <p:anim calcmode="lin" valueType="num">
                                      <p:cBhvr additive="base">
                                        <p:cTn dur="1000"/>
                                        <p:tgtEl>
                                          <p:spTgt spid="60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10"/>
                                        </p:tgtEl>
                                        <p:attrNameLst>
                                          <p:attrName>style.visibility</p:attrName>
                                        </p:attrNameLst>
                                      </p:cBhvr>
                                      <p:to>
                                        <p:strVal val="visible"/>
                                      </p:to>
                                    </p:set>
                                    <p:anim calcmode="lin" valueType="num">
                                      <p:cBhvr additive="base">
                                        <p:cTn dur="1000"/>
                                        <p:tgtEl>
                                          <p:spTgt spid="61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610"/>
                                        </p:tgtEl>
                                        <p:attrNameLst>
                                          <p:attrName>ppt_x</p:attrName>
                                        </p:attrNameLst>
                                      </p:cBhvr>
                                      <p:tavLst>
                                        <p:tav fmla="" tm="0">
                                          <p:val>
                                            <p:strVal val="#ppt_x"/>
                                          </p:val>
                                        </p:tav>
                                        <p:tav fmla="" tm="100000">
                                          <p:val>
                                            <p:strVal val="#ppt_x-1"/>
                                          </p:val>
                                        </p:tav>
                                      </p:tavLst>
                                    </p:anim>
                                    <p:set>
                                      <p:cBhvr>
                                        <p:cTn dur="1" fill="hold">
                                          <p:stCondLst>
                                            <p:cond delay="1000"/>
                                          </p:stCondLst>
                                        </p:cTn>
                                        <p:tgtEl>
                                          <p:spTgt spid="6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1000"/>
                                        <p:tgtEl>
                                          <p:spTgt spid="6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1000"/>
                                        <p:tgtEl>
                                          <p:spTgt spid="6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617" name="Shape 617"/>
        <p:cNvGrpSpPr/>
        <p:nvPr/>
      </p:nvGrpSpPr>
      <p:grpSpPr>
        <a:xfrm>
          <a:off x="0" y="0"/>
          <a:ext cx="0" cy="0"/>
          <a:chOff x="0" y="0"/>
          <a:chExt cx="0" cy="0"/>
        </a:xfrm>
      </p:grpSpPr>
      <p:sp>
        <p:nvSpPr>
          <p:cNvPr id="618" name="Google Shape;618;g9b403087d9_23_2"/>
          <p:cNvSpPr txBox="1"/>
          <p:nvPr/>
        </p:nvSpPr>
        <p:spPr>
          <a:xfrm>
            <a:off x="0" y="-63800"/>
            <a:ext cx="154809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LEVEL 1 &amp; 2 DEMONSTRATION</a:t>
            </a:r>
            <a:r>
              <a:rPr b="1" lang="en-US" sz="6399">
                <a:solidFill>
                  <a:srgbClr val="1F15C7"/>
                </a:solidFill>
                <a:latin typeface="Libre Franklin"/>
                <a:ea typeface="Libre Franklin"/>
                <a:cs typeface="Libre Franklin"/>
                <a:sym typeface="Libre Franklin"/>
              </a:rPr>
              <a:t> VIDEO</a:t>
            </a:r>
            <a:endParaRPr b="0" i="0" sz="1400" u="none" cap="none" strike="noStrike">
              <a:solidFill>
                <a:srgbClr val="000000"/>
              </a:solidFill>
              <a:latin typeface="Arial"/>
              <a:ea typeface="Arial"/>
              <a:cs typeface="Arial"/>
              <a:sym typeface="Arial"/>
            </a:endParaRPr>
          </a:p>
        </p:txBody>
      </p:sp>
      <p:sp>
        <p:nvSpPr>
          <p:cNvPr id="619" name="Google Shape;619;g9b403087d9_23_2"/>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32</a:t>
            </a:r>
            <a:endParaRPr b="0" i="0" sz="1400" u="none" cap="none" strike="noStrike">
              <a:solidFill>
                <a:schemeClr val="dk1"/>
              </a:solidFill>
              <a:latin typeface="Arial"/>
              <a:ea typeface="Arial"/>
              <a:cs typeface="Arial"/>
              <a:sym typeface="Arial"/>
            </a:endParaRPr>
          </a:p>
        </p:txBody>
      </p:sp>
      <p:sp>
        <p:nvSpPr>
          <p:cNvPr id="620" name="Google Shape;620;g9b403087d9_23_2"/>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621" name="Google Shape;621;g9b403087d9_23_2"/>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622" name="Google Shape;622;g9b403087d9_23_2"/>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23" name="Google Shape;623;g9b403087d9_23_2"/>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24" name="Google Shape;624;g9b403087d9_23_2"/>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625" name="Google Shape;625;g9b403087d9_23_2"/>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626" name="Google Shape;626;g9b403087d9_23_2"/>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627" name="Google Shape;627;g9b403087d9_23_2"/>
          <p:cNvSpPr/>
          <p:nvPr/>
        </p:nvSpPr>
        <p:spPr>
          <a:xfrm>
            <a:off x="1178537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pic>
        <p:nvPicPr>
          <p:cNvPr id="628" name="Google Shape;628;g9b403087d9_23_2" title="level 1 2.mp4">
            <a:hlinkClick r:id="rId3"/>
          </p:cNvPr>
          <p:cNvPicPr preferRelativeResize="0"/>
          <p:nvPr/>
        </p:nvPicPr>
        <p:blipFill>
          <a:blip r:embed="rId4">
            <a:alphaModFix/>
          </a:blip>
          <a:stretch>
            <a:fillRect/>
          </a:stretch>
        </p:blipFill>
        <p:spPr>
          <a:xfrm>
            <a:off x="3134325" y="843875"/>
            <a:ext cx="10731850" cy="8048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632" name="Shape 632"/>
        <p:cNvGrpSpPr/>
        <p:nvPr/>
      </p:nvGrpSpPr>
      <p:grpSpPr>
        <a:xfrm>
          <a:off x="0" y="0"/>
          <a:ext cx="0" cy="0"/>
          <a:chOff x="0" y="0"/>
          <a:chExt cx="0" cy="0"/>
        </a:xfrm>
      </p:grpSpPr>
      <p:sp>
        <p:nvSpPr>
          <p:cNvPr id="633" name="Google Shape;633;g9b403087d9_31_24"/>
          <p:cNvSpPr txBox="1"/>
          <p:nvPr/>
        </p:nvSpPr>
        <p:spPr>
          <a:xfrm>
            <a:off x="2616650" y="1110775"/>
            <a:ext cx="15671400" cy="7990200"/>
          </a:xfrm>
          <a:prstGeom prst="rect">
            <a:avLst/>
          </a:prstGeom>
          <a:noFill/>
          <a:ln>
            <a:noFill/>
          </a:ln>
        </p:spPr>
        <p:txBody>
          <a:bodyPr anchorCtr="0" anchor="t" bIns="0" lIns="0" spcFirstLastPara="1" rIns="0" wrap="square" tIns="0">
            <a:noAutofit/>
          </a:bodyPr>
          <a:lstStyle/>
          <a:p>
            <a:pPr indent="-426466" lvl="2" marL="1371600" marR="0" rtl="0" algn="l">
              <a:lnSpc>
                <a:spcPct val="140013"/>
              </a:lnSpc>
              <a:spcBef>
                <a:spcPts val="0"/>
              </a:spcBef>
              <a:spcAft>
                <a:spcPts val="0"/>
              </a:spcAft>
              <a:buClr>
                <a:srgbClr val="1F15C7"/>
              </a:buClr>
              <a:buSzPts val="3116"/>
              <a:buFont typeface="Libre Franklin Thin"/>
              <a:buChar char="⚬"/>
            </a:pPr>
            <a:r>
              <a:rPr lang="en-US" sz="3416">
                <a:solidFill>
                  <a:srgbClr val="1F15C7"/>
                </a:solidFill>
                <a:latin typeface="Libre Franklin Thin"/>
                <a:ea typeface="Libre Franklin Thin"/>
                <a:cs typeface="Libre Franklin Thin"/>
                <a:sym typeface="Libre Franklin Thin"/>
              </a:rPr>
              <a:t>Level 3 Demo:</a:t>
            </a:r>
            <a:endParaRPr sz="3416">
              <a:solidFill>
                <a:srgbClr val="1F15C7"/>
              </a:solidFill>
              <a:latin typeface="Libre Franklin Thin"/>
              <a:ea typeface="Libre Franklin Thin"/>
              <a:cs typeface="Libre Franklin Thin"/>
              <a:sym typeface="Libre Franklin Thin"/>
            </a:endParaRPr>
          </a:p>
          <a:p>
            <a:pPr indent="-445516" lvl="3" marL="18288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2"/>
                  </a:ext>
                </a:extLst>
              </a:rPr>
              <a:t>Movement</a:t>
            </a:r>
            <a:endParaRPr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3"/>
                </a:ext>
              </a:extLst>
            </a:endParaRPr>
          </a:p>
          <a:p>
            <a:pPr indent="-445516" lvl="4" marL="22860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The purpose of this code is to show the PID controller and the obstacle avoidance code working together.</a:t>
            </a:r>
            <a:endParaRPr sz="3416">
              <a:solidFill>
                <a:srgbClr val="1F15C7"/>
              </a:solidFill>
              <a:latin typeface="Libre Franklin Thin"/>
              <a:ea typeface="Libre Franklin Thin"/>
              <a:cs typeface="Libre Franklin Thin"/>
              <a:sym typeface="Libre Franklin Thin"/>
            </a:endParaRPr>
          </a:p>
          <a:p>
            <a:pPr indent="-445516" lvl="3" marL="18288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4"/>
                  </a:ext>
                </a:extLst>
              </a:rPr>
              <a:t>User Interface</a:t>
            </a:r>
            <a:endParaRPr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5"/>
                </a:ext>
              </a:extLst>
            </a:endParaRPr>
          </a:p>
          <a:p>
            <a:pPr indent="-445516" lvl="4" marL="22860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6"/>
                  </a:ext>
                </a:extLst>
              </a:rPr>
              <a:t>The purpose of this code is to take user input from speech and then provide an </a:t>
            </a:r>
            <a:r>
              <a:rPr lang="en-US"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7"/>
                  </a:ext>
                </a:extLst>
              </a:rPr>
              <a:t>audible</a:t>
            </a:r>
            <a:r>
              <a:rPr lang="en-US" sz="3416">
                <a:solidFill>
                  <a:srgbClr val="1F15C7"/>
                </a:solidFill>
                <a:latin typeface="Libre Franklin Thin"/>
                <a:ea typeface="Libre Franklin Thin"/>
                <a:cs typeface="Libre Franklin Thin"/>
                <a:sym typeface="Libre Franklin Thin"/>
                <a:extLst>
                  <a:ext uri="http://customooxmlschemas.google.com/">
                    <go:slidesCustomData xmlns:go="http://customooxmlschemas.google.com/" textRoundtripDataId="8"/>
                  </a:ext>
                </a:extLst>
              </a:rPr>
              <a:t> output with the speakers.</a:t>
            </a:r>
            <a:r>
              <a:rPr lang="en-US" sz="3416">
                <a:solidFill>
                  <a:srgbClr val="1F15C7"/>
                </a:solidFill>
                <a:latin typeface="Libre Franklin Thin"/>
                <a:ea typeface="Libre Franklin Thin"/>
                <a:cs typeface="Libre Franklin Thin"/>
                <a:sym typeface="Libre Franklin Thin"/>
              </a:rPr>
              <a:t>  </a:t>
            </a:r>
            <a:endParaRPr sz="3416">
              <a:solidFill>
                <a:srgbClr val="1F15C7"/>
              </a:solidFill>
              <a:latin typeface="Libre Franklin Thin"/>
              <a:ea typeface="Libre Franklin Thin"/>
              <a:cs typeface="Libre Franklin Thin"/>
              <a:sym typeface="Libre Franklin Thin"/>
            </a:endParaRPr>
          </a:p>
          <a:p>
            <a:pPr indent="0" lvl="0" marL="0" marR="0" rtl="0" algn="l">
              <a:lnSpc>
                <a:spcPct val="140013"/>
              </a:lnSpc>
              <a:spcBef>
                <a:spcPts val="0"/>
              </a:spcBef>
              <a:spcAft>
                <a:spcPts val="0"/>
              </a:spcAft>
              <a:buNone/>
            </a:pPr>
            <a:r>
              <a:t/>
            </a:r>
            <a:endParaRPr b="0" i="0" sz="3716" u="none" cap="none" strike="noStrike">
              <a:solidFill>
                <a:srgbClr val="1F15C7"/>
              </a:solidFill>
              <a:latin typeface="Libre Franklin Thin"/>
              <a:ea typeface="Libre Franklin Thin"/>
              <a:cs typeface="Libre Franklin Thin"/>
              <a:sym typeface="Libre Franklin Thin"/>
            </a:endParaRPr>
          </a:p>
        </p:txBody>
      </p:sp>
      <p:sp>
        <p:nvSpPr>
          <p:cNvPr id="634" name="Google Shape;634;g9b403087d9_31_24"/>
          <p:cNvSpPr txBox="1"/>
          <p:nvPr/>
        </p:nvSpPr>
        <p:spPr>
          <a:xfrm>
            <a:off x="0" y="-63793"/>
            <a:ext cx="126873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D</a:t>
            </a:r>
            <a:r>
              <a:rPr b="1" lang="en-US" sz="6399">
                <a:solidFill>
                  <a:srgbClr val="1F15C7"/>
                </a:solidFill>
                <a:latin typeface="Libre Franklin"/>
                <a:ea typeface="Libre Franklin"/>
                <a:cs typeface="Libre Franklin"/>
                <a:sym typeface="Libre Franklin"/>
              </a:rPr>
              <a:t>EMONSTRATION CONTENTS</a:t>
            </a:r>
            <a:endParaRPr b="0" i="0" sz="1400" u="none" cap="none" strike="noStrike">
              <a:solidFill>
                <a:srgbClr val="000000"/>
              </a:solidFill>
              <a:latin typeface="Arial"/>
              <a:ea typeface="Arial"/>
              <a:cs typeface="Arial"/>
              <a:sym typeface="Arial"/>
            </a:endParaRPr>
          </a:p>
        </p:txBody>
      </p:sp>
      <p:sp>
        <p:nvSpPr>
          <p:cNvPr id="635" name="Google Shape;635;g9b403087d9_31_24"/>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33</a:t>
            </a:r>
            <a:endParaRPr b="0" i="0" sz="1400" u="none" cap="none" strike="noStrike">
              <a:solidFill>
                <a:schemeClr val="dk1"/>
              </a:solidFill>
              <a:latin typeface="Arial"/>
              <a:ea typeface="Arial"/>
              <a:cs typeface="Arial"/>
              <a:sym typeface="Arial"/>
            </a:endParaRPr>
          </a:p>
        </p:txBody>
      </p:sp>
      <p:sp>
        <p:nvSpPr>
          <p:cNvPr id="636" name="Google Shape;636;g9b403087d9_31_24"/>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637" name="Google Shape;637;g9b403087d9_31_24"/>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638" name="Google Shape;638;g9b403087d9_31_24"/>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39" name="Google Shape;639;g9b403087d9_31_24"/>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40" name="Google Shape;640;g9b403087d9_31_24"/>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641" name="Google Shape;641;g9b403087d9_31_24"/>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642" name="Google Shape;642;g9b403087d9_31_24"/>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643" name="Google Shape;643;g9b403087d9_31_24"/>
          <p:cNvSpPr/>
          <p:nvPr/>
        </p:nvSpPr>
        <p:spPr>
          <a:xfrm>
            <a:off x="1178537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pic>
        <p:nvPicPr>
          <p:cNvPr id="644" name="Google Shape;644;g9b403087d9_31_24"/>
          <p:cNvPicPr preferRelativeResize="0"/>
          <p:nvPr/>
        </p:nvPicPr>
        <p:blipFill rotWithShape="1">
          <a:blip r:embed="rId3">
            <a:alphaModFix/>
          </a:blip>
          <a:srcRect b="0" l="50265" r="25027" t="0"/>
          <a:stretch/>
        </p:blipFill>
        <p:spPr>
          <a:xfrm>
            <a:off x="592750" y="1031800"/>
            <a:ext cx="2681975" cy="7821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4"/>
                                        </p:tgtEl>
                                        <p:attrNameLst>
                                          <p:attrName>style.visibility</p:attrName>
                                        </p:attrNameLst>
                                      </p:cBhvr>
                                      <p:to>
                                        <p:strVal val="visible"/>
                                      </p:to>
                                    </p:set>
                                    <p:animEffect filter="fade" transition="in">
                                      <p:cBhvr>
                                        <p:cTn dur="1000"/>
                                        <p:tgtEl>
                                          <p:spTgt spid="6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3"/>
                                        </p:tgtEl>
                                        <p:attrNameLst>
                                          <p:attrName>style.visibility</p:attrName>
                                        </p:attrNameLst>
                                      </p:cBhvr>
                                      <p:to>
                                        <p:strVal val="visible"/>
                                      </p:to>
                                    </p:set>
                                    <p:animEffect filter="fade" transition="in">
                                      <p:cBhvr>
                                        <p:cTn dur="1000"/>
                                        <p:tgtEl>
                                          <p:spTgt spid="6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648" name="Shape 648"/>
        <p:cNvGrpSpPr/>
        <p:nvPr/>
      </p:nvGrpSpPr>
      <p:grpSpPr>
        <a:xfrm>
          <a:off x="0" y="0"/>
          <a:ext cx="0" cy="0"/>
          <a:chOff x="0" y="0"/>
          <a:chExt cx="0" cy="0"/>
        </a:xfrm>
      </p:grpSpPr>
      <p:sp>
        <p:nvSpPr>
          <p:cNvPr id="649" name="Google Shape;649;g9b403087d9_31_57"/>
          <p:cNvSpPr txBox="1"/>
          <p:nvPr/>
        </p:nvSpPr>
        <p:spPr>
          <a:xfrm>
            <a:off x="0" y="-63800"/>
            <a:ext cx="14737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LEVEL 3 </a:t>
            </a:r>
            <a:r>
              <a:rPr b="1" i="0" lang="en-US" sz="6399" u="none" cap="none" strike="noStrike">
                <a:solidFill>
                  <a:srgbClr val="1F15C7"/>
                </a:solidFill>
                <a:latin typeface="Libre Franklin"/>
                <a:ea typeface="Libre Franklin"/>
                <a:cs typeface="Libre Franklin"/>
                <a:sym typeface="Libre Franklin"/>
              </a:rPr>
              <a:t>D</a:t>
            </a:r>
            <a:r>
              <a:rPr b="1" lang="en-US" sz="6399">
                <a:solidFill>
                  <a:srgbClr val="1F15C7"/>
                </a:solidFill>
                <a:latin typeface="Libre Franklin"/>
                <a:ea typeface="Libre Franklin"/>
                <a:cs typeface="Libre Franklin"/>
                <a:sym typeface="Libre Franklin"/>
              </a:rPr>
              <a:t>EMONSTRATION VIDEO</a:t>
            </a:r>
            <a:endParaRPr b="0" i="0" sz="1400" u="none" cap="none" strike="noStrike">
              <a:solidFill>
                <a:srgbClr val="000000"/>
              </a:solidFill>
              <a:latin typeface="Arial"/>
              <a:ea typeface="Arial"/>
              <a:cs typeface="Arial"/>
              <a:sym typeface="Arial"/>
            </a:endParaRPr>
          </a:p>
        </p:txBody>
      </p:sp>
      <p:sp>
        <p:nvSpPr>
          <p:cNvPr id="650" name="Google Shape;650;g9b403087d9_31_57"/>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34</a:t>
            </a:r>
            <a:endParaRPr b="0" i="0" sz="1400" u="none" cap="none" strike="noStrike">
              <a:solidFill>
                <a:schemeClr val="dk1"/>
              </a:solidFill>
              <a:latin typeface="Arial"/>
              <a:ea typeface="Arial"/>
              <a:cs typeface="Arial"/>
              <a:sym typeface="Arial"/>
            </a:endParaRPr>
          </a:p>
        </p:txBody>
      </p:sp>
      <p:sp>
        <p:nvSpPr>
          <p:cNvPr id="651" name="Google Shape;651;g9b403087d9_31_57"/>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652" name="Google Shape;652;g9b403087d9_31_57"/>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653" name="Google Shape;653;g9b403087d9_31_57"/>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54" name="Google Shape;654;g9b403087d9_31_57"/>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55" name="Google Shape;655;g9b403087d9_31_57"/>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656" name="Google Shape;656;g9b403087d9_31_57"/>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657" name="Google Shape;657;g9b403087d9_31_57"/>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658" name="Google Shape;658;g9b403087d9_31_57"/>
          <p:cNvSpPr/>
          <p:nvPr/>
        </p:nvSpPr>
        <p:spPr>
          <a:xfrm>
            <a:off x="1178537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pic>
        <p:nvPicPr>
          <p:cNvPr id="659" name="Google Shape;659;g9b403087d9_31_57" title="Level 3 Video.mp4">
            <a:hlinkClick r:id="rId3"/>
          </p:cNvPr>
          <p:cNvPicPr preferRelativeResize="0"/>
          <p:nvPr/>
        </p:nvPicPr>
        <p:blipFill>
          <a:blip r:embed="rId4">
            <a:alphaModFix/>
          </a:blip>
          <a:stretch>
            <a:fillRect/>
          </a:stretch>
        </p:blipFill>
        <p:spPr>
          <a:xfrm>
            <a:off x="2922176" y="1031800"/>
            <a:ext cx="10675450" cy="80065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663" name="Shape 663"/>
        <p:cNvGrpSpPr/>
        <p:nvPr/>
      </p:nvGrpSpPr>
      <p:grpSpPr>
        <a:xfrm>
          <a:off x="0" y="0"/>
          <a:ext cx="0" cy="0"/>
          <a:chOff x="0" y="0"/>
          <a:chExt cx="0" cy="0"/>
        </a:xfrm>
      </p:grpSpPr>
      <p:sp>
        <p:nvSpPr>
          <p:cNvPr id="664" name="Google Shape;664;g9b403087d9_3_9"/>
          <p:cNvSpPr txBox="1"/>
          <p:nvPr/>
        </p:nvSpPr>
        <p:spPr>
          <a:xfrm>
            <a:off x="0" y="-63793"/>
            <a:ext cx="126873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TEST MATRIX</a:t>
            </a:r>
            <a:endParaRPr b="0" i="0" sz="1400" u="none" cap="none" strike="noStrike">
              <a:solidFill>
                <a:srgbClr val="000000"/>
              </a:solidFill>
              <a:latin typeface="Arial"/>
              <a:ea typeface="Arial"/>
              <a:cs typeface="Arial"/>
              <a:sym typeface="Arial"/>
            </a:endParaRPr>
          </a:p>
        </p:txBody>
      </p:sp>
      <p:sp>
        <p:nvSpPr>
          <p:cNvPr id="665" name="Google Shape;665;g9b403087d9_3_9"/>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35</a:t>
            </a:r>
            <a:endParaRPr b="0" i="0" sz="1400" u="none" cap="none" strike="noStrike">
              <a:solidFill>
                <a:schemeClr val="dk1"/>
              </a:solidFill>
              <a:latin typeface="Arial"/>
              <a:ea typeface="Arial"/>
              <a:cs typeface="Arial"/>
              <a:sym typeface="Arial"/>
            </a:endParaRPr>
          </a:p>
        </p:txBody>
      </p:sp>
      <p:sp>
        <p:nvSpPr>
          <p:cNvPr id="666" name="Google Shape;666;g9b403087d9_3_9"/>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667" name="Google Shape;667;g9b403087d9_3_9"/>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668" name="Google Shape;668;g9b403087d9_3_9"/>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69" name="Google Shape;669;g9b403087d9_3_9"/>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70" name="Google Shape;670;g9b403087d9_3_9"/>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671" name="Google Shape;671;g9b403087d9_3_9"/>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672" name="Google Shape;672;g9b403087d9_3_9"/>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673" name="Google Shape;673;g9b403087d9_3_9"/>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pic>
        <p:nvPicPr>
          <p:cNvPr id="674" name="Google Shape;674;g9b403087d9_3_9"/>
          <p:cNvPicPr preferRelativeResize="0"/>
          <p:nvPr/>
        </p:nvPicPr>
        <p:blipFill rotWithShape="1">
          <a:blip r:embed="rId3">
            <a:alphaModFix/>
          </a:blip>
          <a:srcRect b="0" l="0" r="249" t="0"/>
          <a:stretch/>
        </p:blipFill>
        <p:spPr>
          <a:xfrm>
            <a:off x="1715125" y="876575"/>
            <a:ext cx="13576277" cy="8057526"/>
          </a:xfrm>
          <a:prstGeom prst="rect">
            <a:avLst/>
          </a:prstGeom>
          <a:noFill/>
          <a:ln>
            <a:noFill/>
          </a:ln>
        </p:spPr>
      </p:pic>
      <p:sp>
        <p:nvSpPr>
          <p:cNvPr id="675" name="Google Shape;675;g9b403087d9_3_9"/>
          <p:cNvSpPr/>
          <p:nvPr/>
        </p:nvSpPr>
        <p:spPr>
          <a:xfrm>
            <a:off x="13463750"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grpSp>
        <p:nvGrpSpPr>
          <p:cNvPr id="676" name="Google Shape;676;g9b403087d9_3_9"/>
          <p:cNvGrpSpPr/>
          <p:nvPr/>
        </p:nvGrpSpPr>
        <p:grpSpPr>
          <a:xfrm>
            <a:off x="15142125" y="9717463"/>
            <a:ext cx="1671600" cy="569525"/>
            <a:chOff x="17260550" y="9405250"/>
            <a:chExt cx="1671600" cy="569525"/>
          </a:xfrm>
        </p:grpSpPr>
        <p:sp>
          <p:nvSpPr>
            <p:cNvPr id="677" name="Google Shape;677;g9b403087d9_3_9"/>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g9b403087d9_3_9"/>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g9b403087d9_3_9"/>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675"/>
                                        </p:tgtEl>
                                        <p:attrNameLst>
                                          <p:attrName>style.visibility</p:attrName>
                                        </p:attrNameLst>
                                      </p:cBhvr>
                                      <p:to>
                                        <p:strVal val="visible"/>
                                      </p:to>
                                    </p:set>
                                    <p:anim calcmode="lin" valueType="num">
                                      <p:cBhvr additive="base">
                                        <p:cTn dur="1000"/>
                                        <p:tgtEl>
                                          <p:spTgt spid="67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76"/>
                                        </p:tgtEl>
                                        <p:attrNameLst>
                                          <p:attrName>style.visibility</p:attrName>
                                        </p:attrNameLst>
                                      </p:cBhvr>
                                      <p:to>
                                        <p:strVal val="visible"/>
                                      </p:to>
                                    </p:set>
                                    <p:anim calcmode="lin" valueType="num">
                                      <p:cBhvr additive="base">
                                        <p:cTn dur="1000"/>
                                        <p:tgtEl>
                                          <p:spTgt spid="67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676"/>
                                        </p:tgtEl>
                                        <p:attrNameLst>
                                          <p:attrName>ppt_x</p:attrName>
                                        </p:attrNameLst>
                                      </p:cBhvr>
                                      <p:tavLst>
                                        <p:tav fmla="" tm="0">
                                          <p:val>
                                            <p:strVal val="#ppt_x"/>
                                          </p:val>
                                        </p:tav>
                                        <p:tav fmla="" tm="100000">
                                          <p:val>
                                            <p:strVal val="#ppt_x-1"/>
                                          </p:val>
                                        </p:tav>
                                      </p:tavLst>
                                    </p:anim>
                                    <p:set>
                                      <p:cBhvr>
                                        <p:cTn dur="1" fill="hold">
                                          <p:stCondLst>
                                            <p:cond delay="1000"/>
                                          </p:stCondLst>
                                        </p:cTn>
                                        <p:tgtEl>
                                          <p:spTgt spid="6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10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683" name="Shape 683"/>
        <p:cNvGrpSpPr/>
        <p:nvPr/>
      </p:nvGrpSpPr>
      <p:grpSpPr>
        <a:xfrm>
          <a:off x="0" y="0"/>
          <a:ext cx="0" cy="0"/>
          <a:chOff x="0" y="0"/>
          <a:chExt cx="0" cy="0"/>
        </a:xfrm>
      </p:grpSpPr>
      <p:pic>
        <p:nvPicPr>
          <p:cNvPr id="684" name="Google Shape;684;g9b403087d9_26_3"/>
          <p:cNvPicPr preferRelativeResize="0"/>
          <p:nvPr/>
        </p:nvPicPr>
        <p:blipFill>
          <a:blip r:embed="rId3">
            <a:alphaModFix/>
          </a:blip>
          <a:stretch>
            <a:fillRect/>
          </a:stretch>
        </p:blipFill>
        <p:spPr>
          <a:xfrm>
            <a:off x="4297502" y="0"/>
            <a:ext cx="9996250" cy="9996250"/>
          </a:xfrm>
          <a:prstGeom prst="rect">
            <a:avLst/>
          </a:prstGeom>
          <a:noFill/>
          <a:ln>
            <a:noFill/>
          </a:ln>
        </p:spPr>
      </p:pic>
      <p:sp>
        <p:nvSpPr>
          <p:cNvPr id="685" name="Google Shape;685;g9b403087d9_26_3"/>
          <p:cNvSpPr txBox="1"/>
          <p:nvPr/>
        </p:nvSpPr>
        <p:spPr>
          <a:xfrm>
            <a:off x="3333100" y="9386095"/>
            <a:ext cx="12687300" cy="2230200"/>
          </a:xfrm>
          <a:prstGeom prst="rect">
            <a:avLst/>
          </a:prstGeom>
          <a:noFill/>
          <a:ln>
            <a:noFill/>
          </a:ln>
        </p:spPr>
        <p:txBody>
          <a:bodyPr anchorCtr="0" anchor="t" bIns="0" lIns="0" spcFirstLastPara="1" rIns="0" wrap="square" tIns="0">
            <a:noAutofit/>
          </a:bodyPr>
          <a:lstStyle/>
          <a:p>
            <a:pPr indent="0" lvl="0" marL="0" marR="0" rtl="0" algn="ctr">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PROJECT STATUS</a:t>
            </a:r>
            <a:endParaRPr b="0" i="0" sz="1400" u="none" cap="none" strike="noStrike">
              <a:solidFill>
                <a:srgbClr val="000000"/>
              </a:solidFill>
              <a:latin typeface="Arial"/>
              <a:ea typeface="Arial"/>
              <a:cs typeface="Arial"/>
              <a:sym typeface="Arial"/>
            </a:endParaRPr>
          </a:p>
        </p:txBody>
      </p:sp>
      <p:sp>
        <p:nvSpPr>
          <p:cNvPr id="686" name="Google Shape;686;g9b403087d9_26_3"/>
          <p:cNvSpPr txBox="1"/>
          <p:nvPr/>
        </p:nvSpPr>
        <p:spPr>
          <a:xfrm>
            <a:off x="5907184" y="7572558"/>
            <a:ext cx="6473700" cy="4830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28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g9b403087d9_26_3"/>
          <p:cNvSpPr txBox="1"/>
          <p:nvPr/>
        </p:nvSpPr>
        <p:spPr>
          <a:xfrm>
            <a:off x="15288000" y="-6380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691" name="Shape 691"/>
        <p:cNvGrpSpPr/>
        <p:nvPr/>
      </p:nvGrpSpPr>
      <p:grpSpPr>
        <a:xfrm>
          <a:off x="0" y="0"/>
          <a:ext cx="0" cy="0"/>
          <a:chOff x="0" y="0"/>
          <a:chExt cx="0" cy="0"/>
        </a:xfrm>
      </p:grpSpPr>
      <p:sp>
        <p:nvSpPr>
          <p:cNvPr id="692" name="Google Shape;692;g968418f60f_0_573"/>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MAJOR TASKS REMAINING</a:t>
            </a:r>
            <a:endParaRPr b="0" i="0" sz="1400" u="none" cap="none" strike="noStrike">
              <a:solidFill>
                <a:srgbClr val="000000"/>
              </a:solidFill>
              <a:latin typeface="Arial"/>
              <a:ea typeface="Arial"/>
              <a:cs typeface="Arial"/>
              <a:sym typeface="Arial"/>
            </a:endParaRPr>
          </a:p>
        </p:txBody>
      </p:sp>
      <p:graphicFrame>
        <p:nvGraphicFramePr>
          <p:cNvPr id="693" name="Google Shape;693;g968418f60f_0_573"/>
          <p:cNvGraphicFramePr/>
          <p:nvPr/>
        </p:nvGraphicFramePr>
        <p:xfrm>
          <a:off x="519025" y="1843475"/>
          <a:ext cx="3000000" cy="3000000"/>
        </p:xfrm>
        <a:graphic>
          <a:graphicData uri="http://schemas.openxmlformats.org/drawingml/2006/table">
            <a:tbl>
              <a:tblPr>
                <a:noFill/>
                <a:tableStyleId>{F93C6ACE-8CAC-449F-9668-BA607E2941C5}</a:tableStyleId>
              </a:tblPr>
              <a:tblGrid>
                <a:gridCol w="9643275"/>
                <a:gridCol w="2240550"/>
                <a:gridCol w="2969600"/>
                <a:gridCol w="2309075"/>
              </a:tblGrid>
              <a:tr h="934875">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Task</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Orig Sched</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Updated Sched</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Change this week</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4100" u="none" cap="none" strike="noStrike"/>
                        <a:t>Alpha Software</a:t>
                      </a:r>
                      <a:endParaRPr sz="41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600" u="none" cap="none" strike="noStrike"/>
                        <a:t>9/16</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1" lang="en-US" sz="4600" u="none" cap="none" strike="noStrike"/>
                        <a:t>-</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1" lang="en-US" sz="4600"/>
                        <a:t>NO</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4100" u="none" cap="none" strike="noStrike"/>
                        <a:t>Alpha Hardware</a:t>
                      </a:r>
                      <a:endParaRPr sz="41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600" u="none" cap="none" strike="noStrike"/>
                        <a:t>9/</a:t>
                      </a:r>
                      <a:r>
                        <a:rPr lang="en-US" sz="3600"/>
                        <a:t>9</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Clr>
                          <a:schemeClr val="dk1"/>
                        </a:buClr>
                        <a:buSzPts val="1400"/>
                        <a:buFont typeface="Arial"/>
                        <a:buNone/>
                      </a:pPr>
                      <a:r>
                        <a:rPr lang="en-US" sz="3600">
                          <a:solidFill>
                            <a:schemeClr val="dk1"/>
                          </a:solidFill>
                        </a:rPr>
                        <a:t>9/25</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Clr>
                          <a:schemeClr val="dk1"/>
                        </a:buClr>
                        <a:buSzPts val="2400"/>
                        <a:buFont typeface="Arial"/>
                        <a:buNone/>
                      </a:pPr>
                      <a:r>
                        <a:rPr b="1" lang="en-US" sz="4600">
                          <a:solidFill>
                            <a:schemeClr val="dk1"/>
                          </a:solidFill>
                        </a:rPr>
                        <a:t>NO</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893600">
                <a:tc>
                  <a:txBody>
                    <a:bodyPr/>
                    <a:lstStyle/>
                    <a:p>
                      <a:pPr indent="0" lvl="0" marL="0" marR="0" rtl="0" algn="ctr">
                        <a:lnSpc>
                          <a:spcPct val="100000"/>
                        </a:lnSpc>
                        <a:spcBef>
                          <a:spcPts val="0"/>
                        </a:spcBef>
                        <a:spcAft>
                          <a:spcPts val="0"/>
                        </a:spcAft>
                        <a:buClr>
                          <a:srgbClr val="000000"/>
                        </a:buClr>
                        <a:buSzPts val="1900"/>
                        <a:buFont typeface="Arial"/>
                        <a:buNone/>
                      </a:pPr>
                      <a:r>
                        <a:rPr lang="en-US" sz="4100" u="none" cap="none" strike="noStrike"/>
                        <a:t>CDR</a:t>
                      </a:r>
                      <a:endParaRPr sz="41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600" u="none" cap="none" strike="noStrike"/>
                        <a:t>9/30</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1" lang="en-US" sz="4600" u="none" cap="none" strike="noStrike"/>
                        <a:t>-</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Clr>
                          <a:schemeClr val="dk1"/>
                        </a:buClr>
                        <a:buSzPts val="2400"/>
                        <a:buFont typeface="Arial"/>
                        <a:buNone/>
                      </a:pPr>
                      <a:r>
                        <a:rPr b="1" lang="en-US" sz="4600">
                          <a:solidFill>
                            <a:schemeClr val="dk1"/>
                          </a:solidFill>
                        </a:rPr>
                        <a:t>NO</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4100" u="none" cap="none" strike="noStrike"/>
                        <a:t>Beta Software</a:t>
                      </a:r>
                      <a:endParaRPr sz="41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600" u="none" cap="none" strike="noStrike"/>
                        <a:t>9/30</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1" lang="en-US" sz="4600" u="none" cap="none" strike="noStrike"/>
                        <a:t>-</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Clr>
                          <a:schemeClr val="dk1"/>
                        </a:buClr>
                        <a:buSzPts val="2400"/>
                        <a:buFont typeface="Arial"/>
                        <a:buNone/>
                      </a:pPr>
                      <a:r>
                        <a:rPr b="1" lang="en-US" sz="4600">
                          <a:solidFill>
                            <a:schemeClr val="dk1"/>
                          </a:solidFill>
                        </a:rPr>
                        <a:t>NO</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4100" u="none" cap="none" strike="noStrike"/>
                        <a:t>Beta Hardware</a:t>
                      </a:r>
                      <a:endParaRPr sz="41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600" u="none" cap="none" strike="noStrike"/>
                        <a:t>10/07</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Clr>
                          <a:schemeClr val="dk1"/>
                        </a:buClr>
                        <a:buSzPts val="1400"/>
                        <a:buFont typeface="Arial"/>
                        <a:buNone/>
                      </a:pPr>
                      <a:r>
                        <a:rPr lang="en-US" sz="3600">
                          <a:solidFill>
                            <a:schemeClr val="dk1"/>
                          </a:solidFill>
                        </a:rPr>
                        <a:t>10/15</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Clr>
                          <a:schemeClr val="dk1"/>
                        </a:buClr>
                        <a:buSzPts val="2400"/>
                        <a:buFont typeface="Arial"/>
                        <a:buNone/>
                      </a:pPr>
                      <a:r>
                        <a:rPr b="1" lang="en-US" sz="4600">
                          <a:solidFill>
                            <a:schemeClr val="dk1"/>
                          </a:solidFill>
                        </a:rPr>
                        <a:t>NO</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4100" u="none" cap="none" strike="noStrike"/>
                        <a:t>Beta Testing</a:t>
                      </a:r>
                      <a:endParaRPr sz="41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600" u="none" cap="none" strike="noStrike"/>
                        <a:t>11/11</a:t>
                      </a:r>
                      <a:endParaRPr sz="3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1" lang="en-US" sz="4600" u="none" cap="none" strike="noStrike"/>
                        <a:t>-</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rtl="0" algn="ctr">
                        <a:spcBef>
                          <a:spcPts val="0"/>
                        </a:spcBef>
                        <a:spcAft>
                          <a:spcPts val="0"/>
                        </a:spcAft>
                        <a:buClr>
                          <a:schemeClr val="dk1"/>
                        </a:buClr>
                        <a:buSzPts val="2400"/>
                        <a:buFont typeface="Arial"/>
                        <a:buNone/>
                      </a:pPr>
                      <a:r>
                        <a:rPr b="1" lang="en-US" sz="4600">
                          <a:solidFill>
                            <a:schemeClr val="dk1"/>
                          </a:solidFill>
                        </a:rPr>
                        <a:t>NO</a:t>
                      </a:r>
                      <a:endParaRPr b="1" sz="46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bl>
          </a:graphicData>
        </a:graphic>
      </p:graphicFrame>
      <p:sp>
        <p:nvSpPr>
          <p:cNvPr id="694" name="Google Shape;694;g968418f60f_0_573"/>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37</a:t>
            </a:r>
            <a:endParaRPr b="0" i="0" sz="1400" u="none" cap="none" strike="noStrike">
              <a:solidFill>
                <a:schemeClr val="dk1"/>
              </a:solidFill>
              <a:latin typeface="Arial"/>
              <a:ea typeface="Arial"/>
              <a:cs typeface="Arial"/>
              <a:sym typeface="Arial"/>
            </a:endParaRPr>
          </a:p>
          <a:p>
            <a:pPr indent="0" lvl="0" marL="0" marR="0" rtl="0" algn="ctr">
              <a:lnSpc>
                <a:spcPct val="140007"/>
              </a:lnSpc>
              <a:spcBef>
                <a:spcPts val="0"/>
              </a:spcBef>
              <a:spcAft>
                <a:spcPts val="0"/>
              </a:spcAft>
              <a:buClr>
                <a:srgbClr val="000000"/>
              </a:buClr>
              <a:buSzPts val="5599"/>
              <a:buFont typeface="Arial"/>
              <a:buNone/>
            </a:pPr>
            <a:r>
              <a:t/>
            </a:r>
            <a:endParaRPr b="1" i="0" sz="5599" u="none" cap="none" strike="noStrike">
              <a:solidFill>
                <a:schemeClr val="lt1"/>
              </a:solidFill>
              <a:latin typeface="Libre Franklin"/>
              <a:ea typeface="Libre Franklin"/>
              <a:cs typeface="Libre Franklin"/>
              <a:sym typeface="Libre Franklin"/>
            </a:endParaRPr>
          </a:p>
        </p:txBody>
      </p:sp>
      <p:sp>
        <p:nvSpPr>
          <p:cNvPr id="695" name="Google Shape;695;g968418f60f_0_573"/>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696" name="Google Shape;696;g968418f60f_0_573"/>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697" name="Google Shape;697;g968418f60f_0_573"/>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98" name="Google Shape;698;g968418f60f_0_573"/>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699" name="Google Shape;699;g968418f60f_0_573"/>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700" name="Google Shape;700;g968418f60f_0_573"/>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701" name="Google Shape;701;g968418f60f_0_573"/>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702" name="Google Shape;702;g968418f60f_0_573"/>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sp>
        <p:nvSpPr>
          <p:cNvPr id="703" name="Google Shape;703;g968418f60f_0_573"/>
          <p:cNvSpPr/>
          <p:nvPr/>
        </p:nvSpPr>
        <p:spPr>
          <a:xfrm>
            <a:off x="151421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Project Status</a:t>
            </a:r>
            <a:endParaRPr sz="1900">
              <a:latin typeface="Libre Franklin"/>
              <a:ea typeface="Libre Franklin"/>
              <a:cs typeface="Libre Franklin"/>
              <a:sym typeface="Libre Franklin"/>
            </a:endParaRPr>
          </a:p>
        </p:txBody>
      </p:sp>
      <p:grpSp>
        <p:nvGrpSpPr>
          <p:cNvPr id="704" name="Google Shape;704;g968418f60f_0_573"/>
          <p:cNvGrpSpPr/>
          <p:nvPr/>
        </p:nvGrpSpPr>
        <p:grpSpPr>
          <a:xfrm>
            <a:off x="16820500" y="9717463"/>
            <a:ext cx="1671600" cy="569525"/>
            <a:chOff x="17260550" y="9405250"/>
            <a:chExt cx="1671600" cy="569525"/>
          </a:xfrm>
        </p:grpSpPr>
        <p:sp>
          <p:nvSpPr>
            <p:cNvPr id="705" name="Google Shape;705;g968418f60f_0_573"/>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g968418f60f_0_573"/>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g968418f60f_0_573"/>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8" name="Google Shape;708;g968418f60f_0_573"/>
          <p:cNvSpPr/>
          <p:nvPr/>
        </p:nvSpPr>
        <p:spPr>
          <a:xfrm>
            <a:off x="13463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703"/>
                                        </p:tgtEl>
                                        <p:attrNameLst>
                                          <p:attrName>style.visibility</p:attrName>
                                        </p:attrNameLst>
                                      </p:cBhvr>
                                      <p:to>
                                        <p:strVal val="visible"/>
                                      </p:to>
                                    </p:set>
                                    <p:anim calcmode="lin" valueType="num">
                                      <p:cBhvr additive="base">
                                        <p:cTn dur="1000"/>
                                        <p:tgtEl>
                                          <p:spTgt spid="70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704"/>
                                        </p:tgtEl>
                                        <p:attrNameLst>
                                          <p:attrName>style.visibility</p:attrName>
                                        </p:attrNameLst>
                                      </p:cBhvr>
                                      <p:to>
                                        <p:strVal val="visible"/>
                                      </p:to>
                                    </p:set>
                                    <p:anim calcmode="lin" valueType="num">
                                      <p:cBhvr additive="base">
                                        <p:cTn dur="1000"/>
                                        <p:tgtEl>
                                          <p:spTgt spid="70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704"/>
                                        </p:tgtEl>
                                        <p:attrNameLst>
                                          <p:attrName>ppt_x</p:attrName>
                                        </p:attrNameLst>
                                      </p:cBhvr>
                                      <p:tavLst>
                                        <p:tav fmla="" tm="0">
                                          <p:val>
                                            <p:strVal val="#ppt_x"/>
                                          </p:val>
                                        </p:tav>
                                        <p:tav fmla="" tm="100000">
                                          <p:val>
                                            <p:strVal val="#ppt_x-1"/>
                                          </p:val>
                                        </p:tav>
                                      </p:tavLst>
                                    </p:anim>
                                    <p:set>
                                      <p:cBhvr>
                                        <p:cTn dur="1" fill="hold">
                                          <p:stCondLst>
                                            <p:cond delay="1000"/>
                                          </p:stCondLst>
                                        </p:cTn>
                                        <p:tgtEl>
                                          <p:spTgt spid="7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3"/>
                                        </p:tgtEl>
                                        <p:attrNameLst>
                                          <p:attrName>style.visibility</p:attrName>
                                        </p:attrNameLst>
                                      </p:cBhvr>
                                      <p:to>
                                        <p:strVal val="visible"/>
                                      </p:to>
                                    </p:set>
                                    <p:animEffect filter="fade" transition="in">
                                      <p:cBhvr>
                                        <p:cTn dur="1000"/>
                                        <p:tgtEl>
                                          <p:spTgt spid="6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712" name="Shape 712"/>
        <p:cNvGrpSpPr/>
        <p:nvPr/>
      </p:nvGrpSpPr>
      <p:grpSpPr>
        <a:xfrm>
          <a:off x="0" y="0"/>
          <a:ext cx="0" cy="0"/>
          <a:chOff x="0" y="0"/>
          <a:chExt cx="0" cy="0"/>
        </a:xfrm>
      </p:grpSpPr>
      <p:sp>
        <p:nvSpPr>
          <p:cNvPr id="713" name="Google Shape;713;g968418f60f_0_263"/>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GANTT CHART</a:t>
            </a:r>
            <a:endParaRPr b="0" i="0" sz="1400" u="none" cap="none" strike="noStrike">
              <a:solidFill>
                <a:srgbClr val="000000"/>
              </a:solidFill>
              <a:latin typeface="Arial"/>
              <a:ea typeface="Arial"/>
              <a:cs typeface="Arial"/>
              <a:sym typeface="Arial"/>
            </a:endParaRPr>
          </a:p>
        </p:txBody>
      </p:sp>
      <p:sp>
        <p:nvSpPr>
          <p:cNvPr id="714" name="Google Shape;714;g968418f60f_0_263"/>
          <p:cNvSpPr txBox="1"/>
          <p:nvPr/>
        </p:nvSpPr>
        <p:spPr>
          <a:xfrm>
            <a:off x="15154950" y="-6380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38</a:t>
            </a:r>
            <a:endParaRPr b="0" i="0" sz="1400" u="none" cap="none" strike="noStrike">
              <a:solidFill>
                <a:schemeClr val="dk1"/>
              </a:solidFill>
              <a:latin typeface="Arial"/>
              <a:ea typeface="Arial"/>
              <a:cs typeface="Arial"/>
              <a:sym typeface="Arial"/>
            </a:endParaRPr>
          </a:p>
        </p:txBody>
      </p:sp>
      <p:sp>
        <p:nvSpPr>
          <p:cNvPr id="715" name="Google Shape;715;g968418f60f_0_263"/>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716" name="Google Shape;716;g968418f60f_0_263"/>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717" name="Google Shape;717;g968418f60f_0_263"/>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718" name="Google Shape;718;g968418f60f_0_263"/>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719" name="Google Shape;719;g968418f60f_0_263"/>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720" name="Google Shape;720;g968418f60f_0_263"/>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721" name="Google Shape;721;g968418f60f_0_263"/>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722" name="Google Shape;722;g968418f60f_0_263"/>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sp>
        <p:nvSpPr>
          <p:cNvPr id="723" name="Google Shape;723;g968418f60f_0_263"/>
          <p:cNvSpPr/>
          <p:nvPr/>
        </p:nvSpPr>
        <p:spPr>
          <a:xfrm>
            <a:off x="151421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Project Status</a:t>
            </a:r>
            <a:endParaRPr sz="1900">
              <a:latin typeface="Libre Franklin"/>
              <a:ea typeface="Libre Franklin"/>
              <a:cs typeface="Libre Franklin"/>
              <a:sym typeface="Libre Franklin"/>
            </a:endParaRPr>
          </a:p>
        </p:txBody>
      </p:sp>
      <p:sp>
        <p:nvSpPr>
          <p:cNvPr id="724" name="Google Shape;724;g968418f60f_0_263"/>
          <p:cNvSpPr/>
          <p:nvPr/>
        </p:nvSpPr>
        <p:spPr>
          <a:xfrm>
            <a:off x="13463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pic>
        <p:nvPicPr>
          <p:cNvPr id="725" name="Google Shape;725;g968418f60f_0_263"/>
          <p:cNvPicPr preferRelativeResize="0"/>
          <p:nvPr/>
        </p:nvPicPr>
        <p:blipFill rotWithShape="1">
          <a:blip r:embed="rId3">
            <a:alphaModFix/>
          </a:blip>
          <a:srcRect b="0" l="0" r="0" t="4278"/>
          <a:stretch/>
        </p:blipFill>
        <p:spPr>
          <a:xfrm>
            <a:off x="3256875" y="857425"/>
            <a:ext cx="10545726" cy="82411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729" name="Shape 729"/>
        <p:cNvGrpSpPr/>
        <p:nvPr/>
      </p:nvGrpSpPr>
      <p:grpSpPr>
        <a:xfrm>
          <a:off x="0" y="0"/>
          <a:ext cx="0" cy="0"/>
          <a:chOff x="0" y="0"/>
          <a:chExt cx="0" cy="0"/>
        </a:xfrm>
      </p:grpSpPr>
      <p:sp>
        <p:nvSpPr>
          <p:cNvPr id="730" name="Google Shape;730;g968418f60f_0_344"/>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SCHEDULE OVERVIEW</a:t>
            </a:r>
            <a:endParaRPr b="0" i="0" sz="1400" u="none" cap="none" strike="noStrike">
              <a:solidFill>
                <a:srgbClr val="000000"/>
              </a:solidFill>
              <a:latin typeface="Arial"/>
              <a:ea typeface="Arial"/>
              <a:cs typeface="Arial"/>
              <a:sym typeface="Arial"/>
            </a:endParaRPr>
          </a:p>
        </p:txBody>
      </p:sp>
      <p:sp>
        <p:nvSpPr>
          <p:cNvPr id="731" name="Google Shape;731;g968418f60f_0_344"/>
          <p:cNvSpPr txBox="1"/>
          <p:nvPr/>
        </p:nvSpPr>
        <p:spPr>
          <a:xfrm>
            <a:off x="1479722" y="7174227"/>
            <a:ext cx="2034900" cy="210600"/>
          </a:xfrm>
          <a:prstGeom prst="rect">
            <a:avLst/>
          </a:prstGeom>
          <a:noFill/>
          <a:ln>
            <a:noFill/>
          </a:ln>
        </p:spPr>
        <p:txBody>
          <a:bodyPr anchorCtr="0" anchor="t" bIns="0" lIns="0" spcFirstLastPara="1" rIns="0" wrap="square" tIns="0">
            <a:noAutofit/>
          </a:bodyPr>
          <a:lstStyle/>
          <a:p>
            <a:pPr indent="0" lvl="0" marL="0" marR="0" rtl="0" algn="ctr">
              <a:lnSpc>
                <a:spcPct val="9205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32" name="Google Shape;732;g968418f60f_0_344"/>
          <p:cNvSpPr txBox="1"/>
          <p:nvPr/>
        </p:nvSpPr>
        <p:spPr>
          <a:xfrm>
            <a:off x="1451035" y="4263383"/>
            <a:ext cx="2034900" cy="210600"/>
          </a:xfrm>
          <a:prstGeom prst="rect">
            <a:avLst/>
          </a:prstGeom>
          <a:noFill/>
          <a:ln>
            <a:noFill/>
          </a:ln>
        </p:spPr>
        <p:txBody>
          <a:bodyPr anchorCtr="0" anchor="t" bIns="0" lIns="0" spcFirstLastPara="1" rIns="0" wrap="square" tIns="0">
            <a:noAutofit/>
          </a:bodyPr>
          <a:lstStyle/>
          <a:p>
            <a:pPr indent="0" lvl="0" marL="0" marR="0" rtl="0" algn="ctr">
              <a:lnSpc>
                <a:spcPct val="9205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33" name="Google Shape;733;g968418f60f_0_344"/>
          <p:cNvSpPr/>
          <p:nvPr/>
        </p:nvSpPr>
        <p:spPr>
          <a:xfrm>
            <a:off x="-247794" y="5650121"/>
            <a:ext cx="18717300" cy="127800"/>
          </a:xfrm>
          <a:prstGeom prst="rect">
            <a:avLst/>
          </a:prstGeom>
          <a:solidFill>
            <a:srgbClr val="43C3D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g968418f60f_0_344"/>
          <p:cNvSpPr/>
          <p:nvPr/>
        </p:nvSpPr>
        <p:spPr>
          <a:xfrm>
            <a:off x="-69907" y="3846702"/>
            <a:ext cx="18717300" cy="127800"/>
          </a:xfrm>
          <a:prstGeom prst="rect">
            <a:avLst/>
          </a:prstGeom>
          <a:solidFill>
            <a:srgbClr val="43C3D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g968418f60f_0_344"/>
          <p:cNvSpPr/>
          <p:nvPr/>
        </p:nvSpPr>
        <p:spPr>
          <a:xfrm>
            <a:off x="8836" y="3974443"/>
            <a:ext cx="5904687" cy="1674654"/>
          </a:xfrm>
          <a:custGeom>
            <a:rect b="b" l="l" r="r" t="t"/>
            <a:pathLst>
              <a:path extrusionOk="0" h="1913890" w="6748214">
                <a:moveTo>
                  <a:pt x="0" y="0"/>
                </a:moveTo>
                <a:lnTo>
                  <a:pt x="6748214" y="0"/>
                </a:lnTo>
                <a:lnTo>
                  <a:pt x="6748214" y="1913890"/>
                </a:lnTo>
                <a:lnTo>
                  <a:pt x="0" y="1913890"/>
                </a:lnTo>
                <a:close/>
              </a:path>
            </a:pathLst>
          </a:custGeom>
          <a:solidFill>
            <a:srgbClr val="75D481"/>
          </a:solidFill>
          <a:ln>
            <a:noFill/>
          </a:ln>
        </p:spPr>
      </p:sp>
      <p:sp>
        <p:nvSpPr>
          <p:cNvPr id="736" name="Google Shape;736;g968418f60f_0_344"/>
          <p:cNvSpPr/>
          <p:nvPr/>
        </p:nvSpPr>
        <p:spPr>
          <a:xfrm>
            <a:off x="202693" y="4129830"/>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37" name="Google Shape;737;g968418f60f_0_344"/>
          <p:cNvSpPr/>
          <p:nvPr/>
        </p:nvSpPr>
        <p:spPr>
          <a:xfrm>
            <a:off x="582252" y="4155326"/>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grpSp>
        <p:nvGrpSpPr>
          <p:cNvPr id="738" name="Google Shape;738;g968418f60f_0_344"/>
          <p:cNvGrpSpPr/>
          <p:nvPr/>
        </p:nvGrpSpPr>
        <p:grpSpPr>
          <a:xfrm>
            <a:off x="-327199" y="2752029"/>
            <a:ext cx="3319425" cy="634402"/>
            <a:chOff x="0" y="-38100"/>
            <a:chExt cx="4425900" cy="845870"/>
          </a:xfrm>
        </p:grpSpPr>
        <p:sp>
          <p:nvSpPr>
            <p:cNvPr id="739" name="Google Shape;739;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ALPHA </a:t>
              </a:r>
              <a:r>
                <a:rPr lang="en-US">
                  <a:solidFill>
                    <a:srgbClr val="244357"/>
                  </a:solidFill>
                  <a:latin typeface="Roboto"/>
                  <a:ea typeface="Roboto"/>
                  <a:cs typeface="Roboto"/>
                  <a:sym typeface="Roboto"/>
                </a:rPr>
                <a:t>SOFTWARE</a:t>
              </a:r>
              <a:endParaRPr b="0" i="0" sz="1400" u="none" cap="none" strike="noStrike">
                <a:solidFill>
                  <a:srgbClr val="000000"/>
                </a:solidFill>
                <a:latin typeface="Arial"/>
                <a:ea typeface="Arial"/>
                <a:cs typeface="Arial"/>
                <a:sym typeface="Arial"/>
              </a:endParaRPr>
            </a:p>
          </p:txBody>
        </p:sp>
        <p:sp>
          <p:nvSpPr>
            <p:cNvPr id="740" name="Google Shape;740;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800" u="none" cap="none" strike="noStrike">
                  <a:solidFill>
                    <a:srgbClr val="244357"/>
                  </a:solidFill>
                  <a:latin typeface="Roboto"/>
                  <a:ea typeface="Roboto"/>
                  <a:cs typeface="Roboto"/>
                  <a:sym typeface="Roboto"/>
                </a:rPr>
                <a:t>9</a:t>
              </a:r>
              <a:r>
                <a:rPr b="0" i="0" lang="en-US" sz="1400" u="none" cap="none" strike="noStrike">
                  <a:solidFill>
                    <a:srgbClr val="244357"/>
                  </a:solidFill>
                  <a:latin typeface="Roboto"/>
                  <a:ea typeface="Roboto"/>
                  <a:cs typeface="Roboto"/>
                  <a:sym typeface="Roboto"/>
                </a:rPr>
                <a:t>/</a:t>
              </a:r>
              <a:r>
                <a:rPr lang="en-US">
                  <a:solidFill>
                    <a:srgbClr val="244357"/>
                  </a:solidFill>
                  <a:latin typeface="Roboto"/>
                  <a:ea typeface="Roboto"/>
                  <a:cs typeface="Roboto"/>
                  <a:sym typeface="Roboto"/>
                </a:rPr>
                <a:t>16</a:t>
              </a:r>
              <a:r>
                <a:rPr b="0" i="0" lang="en-US" sz="1400" u="none" cap="none" strike="noStrike">
                  <a:solidFill>
                    <a:srgbClr val="244357"/>
                  </a:solidFill>
                  <a:latin typeface="Roboto"/>
                  <a:ea typeface="Roboto"/>
                  <a:cs typeface="Roboto"/>
                  <a:sym typeface="Roboto"/>
                </a:rPr>
                <a:t>/2020</a:t>
              </a:r>
              <a:endParaRPr b="0" i="0" sz="1400" u="none" cap="none" strike="noStrike">
                <a:solidFill>
                  <a:srgbClr val="000000"/>
                </a:solidFill>
                <a:latin typeface="Arial"/>
                <a:ea typeface="Arial"/>
                <a:cs typeface="Arial"/>
                <a:sym typeface="Arial"/>
              </a:endParaRPr>
            </a:p>
          </p:txBody>
        </p:sp>
      </p:grpSp>
      <p:sp>
        <p:nvSpPr>
          <p:cNvPr id="741" name="Google Shape;741;g968418f60f_0_344"/>
          <p:cNvSpPr/>
          <p:nvPr/>
        </p:nvSpPr>
        <p:spPr>
          <a:xfrm rot="5307790">
            <a:off x="905043" y="3718753"/>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sp>
        <p:nvSpPr>
          <p:cNvPr id="742" name="Google Shape;742;g968418f60f_0_344"/>
          <p:cNvSpPr/>
          <p:nvPr/>
        </p:nvSpPr>
        <p:spPr>
          <a:xfrm>
            <a:off x="3870081" y="5143500"/>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grpSp>
        <p:nvGrpSpPr>
          <p:cNvPr id="743" name="Google Shape;743;g968418f60f_0_344"/>
          <p:cNvGrpSpPr/>
          <p:nvPr/>
        </p:nvGrpSpPr>
        <p:grpSpPr>
          <a:xfrm>
            <a:off x="3128338" y="6253147"/>
            <a:ext cx="3319425" cy="634402"/>
            <a:chOff x="0" y="-38100"/>
            <a:chExt cx="4425900" cy="845870"/>
          </a:xfrm>
        </p:grpSpPr>
        <p:sp>
          <p:nvSpPr>
            <p:cNvPr id="744" name="Google Shape;744;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ALPHA </a:t>
              </a:r>
              <a:r>
                <a:rPr lang="en-US">
                  <a:solidFill>
                    <a:srgbClr val="244357"/>
                  </a:solidFill>
                  <a:latin typeface="Roboto"/>
                  <a:ea typeface="Roboto"/>
                  <a:cs typeface="Roboto"/>
                  <a:sym typeface="Roboto"/>
                </a:rPr>
                <a:t>TEST</a:t>
              </a:r>
              <a:endParaRPr b="0" i="0" sz="1400" u="none" cap="none" strike="noStrike">
                <a:solidFill>
                  <a:srgbClr val="000000"/>
                </a:solidFill>
                <a:latin typeface="Arial"/>
                <a:ea typeface="Arial"/>
                <a:cs typeface="Arial"/>
                <a:sym typeface="Arial"/>
              </a:endParaRPr>
            </a:p>
          </p:txBody>
        </p:sp>
        <p:sp>
          <p:nvSpPr>
            <p:cNvPr id="745" name="Google Shape;745;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800" u="none" cap="none" strike="noStrike">
                  <a:solidFill>
                    <a:srgbClr val="244357"/>
                  </a:solidFill>
                  <a:latin typeface="Roboto"/>
                  <a:ea typeface="Roboto"/>
                  <a:cs typeface="Roboto"/>
                  <a:sym typeface="Roboto"/>
                </a:rPr>
                <a:t>09</a:t>
              </a:r>
              <a:r>
                <a:rPr b="0" i="0" lang="en-US" sz="1400" u="none" cap="none" strike="noStrike">
                  <a:solidFill>
                    <a:srgbClr val="244357"/>
                  </a:solidFill>
                  <a:latin typeface="Roboto"/>
                  <a:ea typeface="Roboto"/>
                  <a:cs typeface="Roboto"/>
                  <a:sym typeface="Roboto"/>
                </a:rPr>
                <a:t>/</a:t>
              </a:r>
              <a:r>
                <a:rPr lang="en-US">
                  <a:solidFill>
                    <a:srgbClr val="244357"/>
                  </a:solidFill>
                  <a:latin typeface="Roboto"/>
                  <a:ea typeface="Roboto"/>
                  <a:cs typeface="Roboto"/>
                  <a:sym typeface="Roboto"/>
                </a:rPr>
                <a:t>20</a:t>
              </a:r>
              <a:r>
                <a:rPr b="0" i="0" lang="en-US" sz="1400" u="none" cap="none" strike="noStrike">
                  <a:solidFill>
                    <a:srgbClr val="244357"/>
                  </a:solidFill>
                  <a:latin typeface="Roboto"/>
                  <a:ea typeface="Roboto"/>
                  <a:cs typeface="Roboto"/>
                  <a:sym typeface="Roboto"/>
                </a:rPr>
                <a:t>/2020</a:t>
              </a:r>
              <a:endParaRPr b="0" i="0" sz="1400" u="none" cap="none" strike="noStrike">
                <a:solidFill>
                  <a:srgbClr val="000000"/>
                </a:solidFill>
                <a:latin typeface="Arial"/>
                <a:ea typeface="Arial"/>
                <a:cs typeface="Arial"/>
                <a:sym typeface="Arial"/>
              </a:endParaRPr>
            </a:p>
          </p:txBody>
        </p:sp>
      </p:grpSp>
      <p:sp>
        <p:nvSpPr>
          <p:cNvPr id="746" name="Google Shape;746;g968418f60f_0_344"/>
          <p:cNvSpPr/>
          <p:nvPr/>
        </p:nvSpPr>
        <p:spPr>
          <a:xfrm>
            <a:off x="4298384" y="5278625"/>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47" name="Google Shape;747;g968418f60f_0_344"/>
          <p:cNvSpPr/>
          <p:nvPr/>
        </p:nvSpPr>
        <p:spPr>
          <a:xfrm rot="5307790">
            <a:off x="4664382" y="5702846"/>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sp>
        <p:nvSpPr>
          <p:cNvPr id="748" name="Google Shape;748;g968418f60f_0_344"/>
          <p:cNvSpPr/>
          <p:nvPr/>
        </p:nvSpPr>
        <p:spPr>
          <a:xfrm>
            <a:off x="5917133" y="3974443"/>
            <a:ext cx="5179976" cy="1674654"/>
          </a:xfrm>
          <a:custGeom>
            <a:rect b="b" l="l" r="r" t="t"/>
            <a:pathLst>
              <a:path extrusionOk="0" h="1913890" w="5919972">
                <a:moveTo>
                  <a:pt x="0" y="0"/>
                </a:moveTo>
                <a:lnTo>
                  <a:pt x="5919972" y="0"/>
                </a:lnTo>
                <a:lnTo>
                  <a:pt x="5919972" y="1913890"/>
                </a:lnTo>
                <a:lnTo>
                  <a:pt x="0" y="1913890"/>
                </a:lnTo>
                <a:close/>
              </a:path>
            </a:pathLst>
          </a:custGeom>
          <a:solidFill>
            <a:srgbClr val="B791C8"/>
          </a:solidFill>
          <a:ln>
            <a:noFill/>
          </a:ln>
        </p:spPr>
      </p:sp>
      <p:sp>
        <p:nvSpPr>
          <p:cNvPr id="749" name="Google Shape;749;g968418f60f_0_344"/>
          <p:cNvSpPr/>
          <p:nvPr/>
        </p:nvSpPr>
        <p:spPr>
          <a:xfrm>
            <a:off x="6211127" y="4184550"/>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50" name="Google Shape;750;g968418f60f_0_344"/>
          <p:cNvSpPr/>
          <p:nvPr/>
        </p:nvSpPr>
        <p:spPr>
          <a:xfrm>
            <a:off x="6590687" y="4319676"/>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51" name="Google Shape;751;g968418f60f_0_344"/>
          <p:cNvSpPr/>
          <p:nvPr/>
        </p:nvSpPr>
        <p:spPr>
          <a:xfrm rot="5307790">
            <a:off x="6956685" y="3939044"/>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52" name="Google Shape;752;g968418f60f_0_344"/>
          <p:cNvGrpSpPr/>
          <p:nvPr/>
        </p:nvGrpSpPr>
        <p:grpSpPr>
          <a:xfrm>
            <a:off x="5724443" y="2972318"/>
            <a:ext cx="3319425" cy="634402"/>
            <a:chOff x="0" y="-38100"/>
            <a:chExt cx="4425900" cy="845870"/>
          </a:xfrm>
        </p:grpSpPr>
        <p:sp>
          <p:nvSpPr>
            <p:cNvPr id="753" name="Google Shape;753;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BETA  SOFTWARE</a:t>
              </a:r>
              <a:endParaRPr b="0" i="0" sz="1400" u="none" cap="none" strike="noStrike">
                <a:solidFill>
                  <a:srgbClr val="000000"/>
                </a:solidFill>
                <a:latin typeface="Arial"/>
                <a:ea typeface="Arial"/>
                <a:cs typeface="Arial"/>
                <a:sym typeface="Arial"/>
              </a:endParaRPr>
            </a:p>
          </p:txBody>
        </p:sp>
        <p:sp>
          <p:nvSpPr>
            <p:cNvPr id="754" name="Google Shape;754;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9/30/2020</a:t>
              </a:r>
              <a:endParaRPr b="0" i="0" sz="1400" u="none" cap="none" strike="noStrike">
                <a:solidFill>
                  <a:srgbClr val="000000"/>
                </a:solidFill>
                <a:latin typeface="Arial"/>
                <a:ea typeface="Arial"/>
                <a:cs typeface="Arial"/>
                <a:sym typeface="Arial"/>
              </a:endParaRPr>
            </a:p>
          </p:txBody>
        </p:sp>
      </p:grpSp>
      <p:sp>
        <p:nvSpPr>
          <p:cNvPr id="755" name="Google Shape;755;g968418f60f_0_344"/>
          <p:cNvSpPr/>
          <p:nvPr/>
        </p:nvSpPr>
        <p:spPr>
          <a:xfrm>
            <a:off x="8559282" y="4184550"/>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56" name="Google Shape;756;g968418f60f_0_344"/>
          <p:cNvSpPr/>
          <p:nvPr/>
        </p:nvSpPr>
        <p:spPr>
          <a:xfrm>
            <a:off x="9043846" y="4319676"/>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57" name="Google Shape;757;g968418f60f_0_344"/>
          <p:cNvSpPr/>
          <p:nvPr/>
        </p:nvSpPr>
        <p:spPr>
          <a:xfrm rot="5307790">
            <a:off x="9409845" y="3939044"/>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58" name="Google Shape;758;g968418f60f_0_344"/>
          <p:cNvGrpSpPr/>
          <p:nvPr/>
        </p:nvGrpSpPr>
        <p:grpSpPr>
          <a:xfrm>
            <a:off x="8075228" y="2972318"/>
            <a:ext cx="3319425" cy="634402"/>
            <a:chOff x="0" y="-38100"/>
            <a:chExt cx="4425900" cy="845870"/>
          </a:xfrm>
        </p:grpSpPr>
        <p:sp>
          <p:nvSpPr>
            <p:cNvPr id="759" name="Google Shape;759;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BETA  HARDWARE</a:t>
              </a:r>
              <a:endParaRPr b="0" i="0" sz="1400" u="none" cap="none" strike="noStrike">
                <a:solidFill>
                  <a:srgbClr val="000000"/>
                </a:solidFill>
                <a:latin typeface="Arial"/>
                <a:ea typeface="Arial"/>
                <a:cs typeface="Arial"/>
                <a:sym typeface="Arial"/>
              </a:endParaRPr>
            </a:p>
          </p:txBody>
        </p:sp>
        <p:sp>
          <p:nvSpPr>
            <p:cNvPr id="760" name="Google Shape;760;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10/</a:t>
              </a:r>
              <a:r>
                <a:rPr lang="en-US">
                  <a:solidFill>
                    <a:srgbClr val="244357"/>
                  </a:solidFill>
                  <a:latin typeface="Roboto"/>
                  <a:ea typeface="Roboto"/>
                  <a:cs typeface="Roboto"/>
                  <a:sym typeface="Roboto"/>
                </a:rPr>
                <a:t>15</a:t>
              </a:r>
              <a:r>
                <a:rPr b="0" i="0" lang="en-US" sz="1400" u="none" cap="none" strike="noStrike">
                  <a:solidFill>
                    <a:srgbClr val="244357"/>
                  </a:solidFill>
                  <a:latin typeface="Roboto"/>
                  <a:ea typeface="Roboto"/>
                  <a:cs typeface="Roboto"/>
                  <a:sym typeface="Roboto"/>
                </a:rPr>
                <a:t>/2020</a:t>
              </a:r>
              <a:endParaRPr b="0" i="0" sz="1400" u="none" cap="none" strike="noStrike">
                <a:solidFill>
                  <a:srgbClr val="000000"/>
                </a:solidFill>
                <a:latin typeface="Arial"/>
                <a:ea typeface="Arial"/>
                <a:cs typeface="Arial"/>
                <a:sym typeface="Arial"/>
              </a:endParaRPr>
            </a:p>
          </p:txBody>
        </p:sp>
      </p:grpSp>
      <p:sp>
        <p:nvSpPr>
          <p:cNvPr id="761" name="Google Shape;761;g968418f60f_0_344"/>
          <p:cNvSpPr/>
          <p:nvPr/>
        </p:nvSpPr>
        <p:spPr>
          <a:xfrm>
            <a:off x="11100277" y="3974443"/>
            <a:ext cx="7183331" cy="1674654"/>
          </a:xfrm>
          <a:custGeom>
            <a:rect b="b" l="l" r="r" t="t"/>
            <a:pathLst>
              <a:path extrusionOk="0" h="1913890" w="8209521">
                <a:moveTo>
                  <a:pt x="0" y="0"/>
                </a:moveTo>
                <a:lnTo>
                  <a:pt x="8209521" y="0"/>
                </a:lnTo>
                <a:lnTo>
                  <a:pt x="8209521" y="1913890"/>
                </a:lnTo>
                <a:lnTo>
                  <a:pt x="0" y="1913890"/>
                </a:lnTo>
                <a:close/>
              </a:path>
            </a:pathLst>
          </a:custGeom>
          <a:solidFill>
            <a:srgbClr val="F6867A"/>
          </a:solidFill>
          <a:ln>
            <a:noFill/>
          </a:ln>
        </p:spPr>
      </p:sp>
      <p:sp>
        <p:nvSpPr>
          <p:cNvPr id="762" name="Google Shape;762;g968418f60f_0_344"/>
          <p:cNvSpPr/>
          <p:nvPr/>
        </p:nvSpPr>
        <p:spPr>
          <a:xfrm>
            <a:off x="11394631" y="4076141"/>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63" name="Google Shape;763;g968418f60f_0_344"/>
          <p:cNvSpPr/>
          <p:nvPr/>
        </p:nvSpPr>
        <p:spPr>
          <a:xfrm>
            <a:off x="11839019" y="4219197"/>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64" name="Google Shape;764;g968418f60f_0_344"/>
          <p:cNvSpPr/>
          <p:nvPr/>
        </p:nvSpPr>
        <p:spPr>
          <a:xfrm rot="5307790">
            <a:off x="12205017" y="3828382"/>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65" name="Google Shape;765;g968418f60f_0_344"/>
          <p:cNvGrpSpPr/>
          <p:nvPr/>
        </p:nvGrpSpPr>
        <p:grpSpPr>
          <a:xfrm>
            <a:off x="10630761" y="2861658"/>
            <a:ext cx="3319425" cy="634402"/>
            <a:chOff x="0" y="-38100"/>
            <a:chExt cx="4425900" cy="845870"/>
          </a:xfrm>
        </p:grpSpPr>
        <p:sp>
          <p:nvSpPr>
            <p:cNvPr id="766" name="Google Shape;766;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FINAL HARDWARE</a:t>
              </a:r>
              <a:endParaRPr b="0" i="0" sz="1400" u="none" cap="none" strike="noStrike">
                <a:solidFill>
                  <a:srgbClr val="000000"/>
                </a:solidFill>
                <a:latin typeface="Arial"/>
                <a:ea typeface="Arial"/>
                <a:cs typeface="Arial"/>
                <a:sym typeface="Arial"/>
              </a:endParaRPr>
            </a:p>
          </p:txBody>
        </p:sp>
        <p:sp>
          <p:nvSpPr>
            <p:cNvPr id="767" name="Google Shape;767;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11/11/2020</a:t>
              </a:r>
              <a:endParaRPr b="0" i="0" sz="1400" u="none" cap="none" strike="noStrike">
                <a:solidFill>
                  <a:srgbClr val="000000"/>
                </a:solidFill>
                <a:latin typeface="Arial"/>
                <a:ea typeface="Arial"/>
                <a:cs typeface="Arial"/>
                <a:sym typeface="Arial"/>
              </a:endParaRPr>
            </a:p>
          </p:txBody>
        </p:sp>
      </p:grpSp>
      <p:sp>
        <p:nvSpPr>
          <p:cNvPr id="768" name="Google Shape;768;g968418f60f_0_344"/>
          <p:cNvSpPr/>
          <p:nvPr/>
        </p:nvSpPr>
        <p:spPr>
          <a:xfrm>
            <a:off x="15191686" y="4129830"/>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69" name="Google Shape;769;g968418f60f_0_344"/>
          <p:cNvSpPr/>
          <p:nvPr/>
        </p:nvSpPr>
        <p:spPr>
          <a:xfrm>
            <a:off x="15671513" y="4264955"/>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70" name="Google Shape;770;g968418f60f_0_344"/>
          <p:cNvSpPr/>
          <p:nvPr/>
        </p:nvSpPr>
        <p:spPr>
          <a:xfrm rot="5307790">
            <a:off x="16037512" y="3875173"/>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71" name="Google Shape;771;g968418f60f_0_344"/>
          <p:cNvGrpSpPr/>
          <p:nvPr/>
        </p:nvGrpSpPr>
        <p:grpSpPr>
          <a:xfrm>
            <a:off x="14937839" y="2629011"/>
            <a:ext cx="3319425" cy="880439"/>
            <a:chOff x="0" y="-38100"/>
            <a:chExt cx="4425900" cy="1173919"/>
          </a:xfrm>
        </p:grpSpPr>
        <p:sp>
          <p:nvSpPr>
            <p:cNvPr id="772" name="Google Shape;772;g968418f60f_0_344"/>
            <p:cNvSpPr txBox="1"/>
            <p:nvPr/>
          </p:nvSpPr>
          <p:spPr>
            <a:xfrm>
              <a:off x="254708" y="-38100"/>
              <a:ext cx="3916500" cy="6468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FINAL DEMO, PRESENTATION, &amp; REPORT</a:t>
              </a:r>
              <a:endParaRPr b="0" i="0" sz="1400" u="none" cap="none" strike="noStrike">
                <a:solidFill>
                  <a:srgbClr val="000000"/>
                </a:solidFill>
                <a:latin typeface="Arial"/>
                <a:ea typeface="Arial"/>
                <a:cs typeface="Arial"/>
                <a:sym typeface="Arial"/>
              </a:endParaRPr>
            </a:p>
          </p:txBody>
        </p:sp>
        <p:sp>
          <p:nvSpPr>
            <p:cNvPr id="773" name="Google Shape;773;g968418f60f_0_344"/>
            <p:cNvSpPr txBox="1"/>
            <p:nvPr/>
          </p:nvSpPr>
          <p:spPr>
            <a:xfrm>
              <a:off x="0" y="733519"/>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11/18/2020</a:t>
              </a:r>
              <a:endParaRPr b="0" i="0" sz="1400" u="none" cap="none" strike="noStrike">
                <a:solidFill>
                  <a:srgbClr val="000000"/>
                </a:solidFill>
                <a:latin typeface="Arial"/>
                <a:ea typeface="Arial"/>
                <a:cs typeface="Arial"/>
                <a:sym typeface="Arial"/>
              </a:endParaRPr>
            </a:p>
          </p:txBody>
        </p:sp>
      </p:grpSp>
      <p:sp>
        <p:nvSpPr>
          <p:cNvPr id="774" name="Google Shape;774;g968418f60f_0_344"/>
          <p:cNvSpPr/>
          <p:nvPr/>
        </p:nvSpPr>
        <p:spPr>
          <a:xfrm>
            <a:off x="15825092" y="5219724"/>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75" name="Google Shape;775;g968418f60f_0_344"/>
          <p:cNvSpPr/>
          <p:nvPr/>
        </p:nvSpPr>
        <p:spPr>
          <a:xfrm>
            <a:off x="16322091" y="5346919"/>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76" name="Google Shape;776;g968418f60f_0_344"/>
          <p:cNvSpPr/>
          <p:nvPr/>
        </p:nvSpPr>
        <p:spPr>
          <a:xfrm rot="5307790">
            <a:off x="16688090" y="5742462"/>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77" name="Google Shape;777;g968418f60f_0_344"/>
          <p:cNvGrpSpPr/>
          <p:nvPr/>
        </p:nvGrpSpPr>
        <p:grpSpPr>
          <a:xfrm>
            <a:off x="15381466" y="6253147"/>
            <a:ext cx="3319425" cy="634402"/>
            <a:chOff x="0" y="-38100"/>
            <a:chExt cx="4425900" cy="845870"/>
          </a:xfrm>
        </p:grpSpPr>
        <p:sp>
          <p:nvSpPr>
            <p:cNvPr id="778" name="Google Shape;778;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SIGN OFF</a:t>
              </a:r>
              <a:endParaRPr b="0" i="0" sz="1400" u="none" cap="none" strike="noStrike">
                <a:solidFill>
                  <a:srgbClr val="000000"/>
                </a:solidFill>
                <a:latin typeface="Arial"/>
                <a:ea typeface="Arial"/>
                <a:cs typeface="Arial"/>
                <a:sym typeface="Arial"/>
              </a:endParaRPr>
            </a:p>
          </p:txBody>
        </p:sp>
        <p:sp>
          <p:nvSpPr>
            <p:cNvPr id="779" name="Google Shape;779;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11/18/2020</a:t>
              </a:r>
              <a:endParaRPr b="0" i="0" sz="1400" u="none" cap="none" strike="noStrike">
                <a:solidFill>
                  <a:srgbClr val="000000"/>
                </a:solidFill>
                <a:latin typeface="Arial"/>
                <a:ea typeface="Arial"/>
                <a:cs typeface="Arial"/>
                <a:sym typeface="Arial"/>
              </a:endParaRPr>
            </a:p>
          </p:txBody>
        </p:sp>
      </p:grpSp>
      <p:sp>
        <p:nvSpPr>
          <p:cNvPr id="780" name="Google Shape;780;g968418f60f_0_344"/>
          <p:cNvSpPr/>
          <p:nvPr/>
        </p:nvSpPr>
        <p:spPr>
          <a:xfrm>
            <a:off x="4298384" y="4176619"/>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81" name="Google Shape;781;g968418f60f_0_344"/>
          <p:cNvSpPr/>
          <p:nvPr/>
        </p:nvSpPr>
        <p:spPr>
          <a:xfrm>
            <a:off x="4602187" y="4108536"/>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82" name="Google Shape;782;g968418f60f_0_344"/>
          <p:cNvSpPr/>
          <p:nvPr/>
        </p:nvSpPr>
        <p:spPr>
          <a:xfrm rot="5307790">
            <a:off x="4968185" y="3710823"/>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83" name="Google Shape;783;g968418f60f_0_344"/>
          <p:cNvGrpSpPr/>
          <p:nvPr/>
        </p:nvGrpSpPr>
        <p:grpSpPr>
          <a:xfrm>
            <a:off x="3128338" y="2861658"/>
            <a:ext cx="3319425" cy="634402"/>
            <a:chOff x="0" y="-38100"/>
            <a:chExt cx="4425900" cy="845870"/>
          </a:xfrm>
        </p:grpSpPr>
        <p:sp>
          <p:nvSpPr>
            <p:cNvPr id="784" name="Google Shape;784;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ALPHA </a:t>
              </a:r>
              <a:r>
                <a:rPr lang="en-US">
                  <a:solidFill>
                    <a:srgbClr val="244357"/>
                  </a:solidFill>
                  <a:latin typeface="Roboto"/>
                  <a:ea typeface="Roboto"/>
                  <a:cs typeface="Roboto"/>
                  <a:sym typeface="Roboto"/>
                </a:rPr>
                <a:t>HARDWARE</a:t>
              </a:r>
              <a:endParaRPr b="0" i="0" sz="1400" u="none" cap="none" strike="noStrike">
                <a:solidFill>
                  <a:srgbClr val="000000"/>
                </a:solidFill>
                <a:latin typeface="Arial"/>
                <a:ea typeface="Arial"/>
                <a:cs typeface="Arial"/>
                <a:sym typeface="Arial"/>
              </a:endParaRPr>
            </a:p>
          </p:txBody>
        </p:sp>
        <p:sp>
          <p:nvSpPr>
            <p:cNvPr id="785" name="Google Shape;785;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lang="en-US" sz="1800">
                  <a:solidFill>
                    <a:srgbClr val="244357"/>
                  </a:solidFill>
                  <a:latin typeface="Roboto"/>
                  <a:ea typeface="Roboto"/>
                  <a:cs typeface="Roboto"/>
                  <a:sym typeface="Roboto"/>
                </a:rPr>
                <a:t>09</a:t>
              </a:r>
              <a:r>
                <a:rPr b="0" i="0" lang="en-US" sz="1400" u="none" cap="none" strike="noStrike">
                  <a:solidFill>
                    <a:srgbClr val="244357"/>
                  </a:solidFill>
                  <a:latin typeface="Roboto"/>
                  <a:ea typeface="Roboto"/>
                  <a:cs typeface="Roboto"/>
                  <a:sym typeface="Roboto"/>
                </a:rPr>
                <a:t>/2</a:t>
              </a:r>
              <a:r>
                <a:rPr lang="en-US">
                  <a:solidFill>
                    <a:srgbClr val="244357"/>
                  </a:solidFill>
                  <a:latin typeface="Roboto"/>
                  <a:ea typeface="Roboto"/>
                  <a:cs typeface="Roboto"/>
                  <a:sym typeface="Roboto"/>
                </a:rPr>
                <a:t>5</a:t>
              </a:r>
              <a:r>
                <a:rPr b="0" i="0" lang="en-US" sz="1400" u="none" cap="none" strike="noStrike">
                  <a:solidFill>
                    <a:srgbClr val="244357"/>
                  </a:solidFill>
                  <a:latin typeface="Roboto"/>
                  <a:ea typeface="Roboto"/>
                  <a:cs typeface="Roboto"/>
                  <a:sym typeface="Roboto"/>
                </a:rPr>
                <a:t>/2020</a:t>
              </a:r>
              <a:endParaRPr b="0" i="0" sz="1400" u="none" cap="none" strike="noStrike">
                <a:solidFill>
                  <a:srgbClr val="000000"/>
                </a:solidFill>
                <a:latin typeface="Arial"/>
                <a:ea typeface="Arial"/>
                <a:cs typeface="Arial"/>
                <a:sym typeface="Arial"/>
              </a:endParaRPr>
            </a:p>
          </p:txBody>
        </p:sp>
      </p:grpSp>
      <p:sp>
        <p:nvSpPr>
          <p:cNvPr id="786" name="Google Shape;786;g968418f60f_0_344"/>
          <p:cNvSpPr/>
          <p:nvPr/>
        </p:nvSpPr>
        <p:spPr>
          <a:xfrm>
            <a:off x="9288679" y="5211793"/>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87" name="Google Shape;787;g968418f60f_0_344"/>
          <p:cNvSpPr/>
          <p:nvPr/>
        </p:nvSpPr>
        <p:spPr>
          <a:xfrm>
            <a:off x="9744378" y="5318242"/>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88" name="Google Shape;788;g968418f60f_0_344"/>
          <p:cNvSpPr/>
          <p:nvPr/>
        </p:nvSpPr>
        <p:spPr>
          <a:xfrm rot="5307790">
            <a:off x="10130186" y="5678591"/>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89" name="Google Shape;789;g968418f60f_0_344"/>
          <p:cNvGrpSpPr/>
          <p:nvPr/>
        </p:nvGrpSpPr>
        <p:grpSpPr>
          <a:xfrm>
            <a:off x="8749062" y="6253147"/>
            <a:ext cx="3319425" cy="634402"/>
            <a:chOff x="0" y="-38100"/>
            <a:chExt cx="4425900" cy="845870"/>
          </a:xfrm>
        </p:grpSpPr>
        <p:sp>
          <p:nvSpPr>
            <p:cNvPr id="790" name="Google Shape;790;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BETA  TEST</a:t>
              </a:r>
              <a:endParaRPr b="0" i="0" sz="1400" u="none" cap="none" strike="noStrike">
                <a:solidFill>
                  <a:srgbClr val="000000"/>
                </a:solidFill>
                <a:latin typeface="Arial"/>
                <a:ea typeface="Arial"/>
                <a:cs typeface="Arial"/>
                <a:sym typeface="Arial"/>
              </a:endParaRPr>
            </a:p>
          </p:txBody>
        </p:sp>
        <p:sp>
          <p:nvSpPr>
            <p:cNvPr id="791" name="Google Shape;791;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11/11/2020</a:t>
              </a:r>
              <a:endParaRPr b="0" i="0" sz="1400" u="none" cap="none" strike="noStrike">
                <a:solidFill>
                  <a:srgbClr val="000000"/>
                </a:solidFill>
                <a:latin typeface="Arial"/>
                <a:ea typeface="Arial"/>
                <a:cs typeface="Arial"/>
                <a:sym typeface="Arial"/>
              </a:endParaRPr>
            </a:p>
          </p:txBody>
        </p:sp>
      </p:grpSp>
      <p:sp>
        <p:nvSpPr>
          <p:cNvPr id="792" name="Google Shape;792;g968418f60f_0_344"/>
          <p:cNvSpPr/>
          <p:nvPr/>
        </p:nvSpPr>
        <p:spPr>
          <a:xfrm>
            <a:off x="14038359" y="5119246"/>
            <a:ext cx="381000" cy="329946"/>
          </a:xfrm>
          <a:custGeom>
            <a:rect b="b" l="l" r="r" t="t"/>
            <a:pathLst>
              <a:path extrusionOk="0" h="5499100" w="6350000">
                <a:moveTo>
                  <a:pt x="0" y="5499100"/>
                </a:moveTo>
                <a:lnTo>
                  <a:pt x="3175000" y="0"/>
                </a:lnTo>
                <a:lnTo>
                  <a:pt x="6350000" y="5499100"/>
                </a:lnTo>
                <a:lnTo>
                  <a:pt x="0" y="5499100"/>
                </a:lnTo>
                <a:close/>
              </a:path>
            </a:pathLst>
          </a:custGeom>
          <a:solidFill>
            <a:srgbClr val="FF0000"/>
          </a:solidFill>
          <a:ln>
            <a:noFill/>
          </a:ln>
        </p:spPr>
      </p:sp>
      <p:sp>
        <p:nvSpPr>
          <p:cNvPr id="793" name="Google Shape;793;g968418f60f_0_344"/>
          <p:cNvSpPr/>
          <p:nvPr/>
        </p:nvSpPr>
        <p:spPr>
          <a:xfrm>
            <a:off x="14473984" y="5254371"/>
            <a:ext cx="794448" cy="67056"/>
          </a:xfrm>
          <a:custGeom>
            <a:rect b="b" l="l" r="r" t="t"/>
            <a:pathLst>
              <a:path extrusionOk="0" h="69850" w="827550">
                <a:moveTo>
                  <a:pt x="536720" y="0"/>
                </a:moveTo>
                <a:lnTo>
                  <a:pt x="0" y="0"/>
                </a:lnTo>
                <a:lnTo>
                  <a:pt x="0" y="69850"/>
                </a:lnTo>
                <a:lnTo>
                  <a:pt x="827550" y="69850"/>
                </a:lnTo>
                <a:lnTo>
                  <a:pt x="827550" y="0"/>
                </a:lnTo>
                <a:close/>
              </a:path>
            </a:pathLst>
          </a:custGeom>
          <a:solidFill>
            <a:srgbClr val="000000"/>
          </a:solidFill>
          <a:ln>
            <a:noFill/>
          </a:ln>
        </p:spPr>
      </p:sp>
      <p:sp>
        <p:nvSpPr>
          <p:cNvPr id="794" name="Google Shape;794;g968418f60f_0_344"/>
          <p:cNvSpPr/>
          <p:nvPr/>
        </p:nvSpPr>
        <p:spPr>
          <a:xfrm rot="5307790">
            <a:off x="14839984" y="5702846"/>
            <a:ext cx="846271" cy="71622"/>
          </a:xfrm>
          <a:custGeom>
            <a:rect b="b" l="l" r="r" t="t"/>
            <a:pathLst>
              <a:path extrusionOk="0" h="69850" w="825333">
                <a:moveTo>
                  <a:pt x="534504" y="0"/>
                </a:moveTo>
                <a:lnTo>
                  <a:pt x="0" y="0"/>
                </a:lnTo>
                <a:lnTo>
                  <a:pt x="0" y="69850"/>
                </a:lnTo>
                <a:lnTo>
                  <a:pt x="825333" y="69850"/>
                </a:lnTo>
                <a:lnTo>
                  <a:pt x="825333" y="0"/>
                </a:lnTo>
                <a:close/>
              </a:path>
            </a:pathLst>
          </a:custGeom>
          <a:solidFill>
            <a:srgbClr val="000000"/>
          </a:solidFill>
          <a:ln>
            <a:noFill/>
          </a:ln>
        </p:spPr>
      </p:sp>
      <p:grpSp>
        <p:nvGrpSpPr>
          <p:cNvPr id="795" name="Google Shape;795;g968418f60f_0_344"/>
          <p:cNvGrpSpPr/>
          <p:nvPr/>
        </p:nvGrpSpPr>
        <p:grpSpPr>
          <a:xfrm>
            <a:off x="13449370" y="6253147"/>
            <a:ext cx="3319425" cy="634402"/>
            <a:chOff x="0" y="-38100"/>
            <a:chExt cx="4425900" cy="845870"/>
          </a:xfrm>
        </p:grpSpPr>
        <p:sp>
          <p:nvSpPr>
            <p:cNvPr id="796" name="Google Shape;796;g968418f60f_0_344"/>
            <p:cNvSpPr txBox="1"/>
            <p:nvPr/>
          </p:nvSpPr>
          <p:spPr>
            <a:xfrm>
              <a:off x="254708" y="-38100"/>
              <a:ext cx="3916500" cy="3186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FINAL TEST</a:t>
              </a:r>
              <a:endParaRPr b="0" i="0" sz="1400" u="none" cap="none" strike="noStrike">
                <a:solidFill>
                  <a:srgbClr val="000000"/>
                </a:solidFill>
                <a:latin typeface="Arial"/>
                <a:ea typeface="Arial"/>
                <a:cs typeface="Arial"/>
                <a:sym typeface="Arial"/>
              </a:endParaRPr>
            </a:p>
          </p:txBody>
        </p:sp>
        <p:sp>
          <p:nvSpPr>
            <p:cNvPr id="797" name="Google Shape;797;g968418f60f_0_344"/>
            <p:cNvSpPr txBox="1"/>
            <p:nvPr/>
          </p:nvSpPr>
          <p:spPr>
            <a:xfrm>
              <a:off x="0" y="405470"/>
              <a:ext cx="4425900" cy="402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400"/>
                <a:buFont typeface="Arial"/>
                <a:buNone/>
              </a:pPr>
              <a:r>
                <a:rPr b="0" i="0" lang="en-US" sz="1400" u="none" cap="none" strike="noStrike">
                  <a:solidFill>
                    <a:srgbClr val="244357"/>
                  </a:solidFill>
                  <a:latin typeface="Roboto"/>
                  <a:ea typeface="Roboto"/>
                  <a:cs typeface="Roboto"/>
                  <a:sym typeface="Roboto"/>
                </a:rPr>
                <a:t>11/18/2020</a:t>
              </a:r>
              <a:endParaRPr b="0" i="0" sz="1400" u="none" cap="none" strike="noStrike">
                <a:solidFill>
                  <a:srgbClr val="000000"/>
                </a:solidFill>
                <a:latin typeface="Arial"/>
                <a:ea typeface="Arial"/>
                <a:cs typeface="Arial"/>
                <a:sym typeface="Arial"/>
              </a:endParaRPr>
            </a:p>
          </p:txBody>
        </p:sp>
      </p:grpSp>
      <p:sp>
        <p:nvSpPr>
          <p:cNvPr id="798" name="Google Shape;798;g968418f60f_0_344"/>
          <p:cNvSpPr txBox="1"/>
          <p:nvPr/>
        </p:nvSpPr>
        <p:spPr>
          <a:xfrm>
            <a:off x="15218825" y="-61775"/>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chemeClr val="dk1"/>
              </a:buClr>
              <a:buSzPts val="5599"/>
              <a:buFont typeface="Arial"/>
              <a:buNone/>
            </a:pPr>
            <a:r>
              <a:rPr b="1" lang="en-US" sz="5599">
                <a:solidFill>
                  <a:schemeClr val="lt1"/>
                </a:solidFill>
                <a:latin typeface="Libre Franklin"/>
                <a:ea typeface="Libre Franklin"/>
                <a:cs typeface="Libre Franklin"/>
                <a:sym typeface="Libre Franklin"/>
              </a:rPr>
              <a:t>39</a:t>
            </a:r>
            <a:endParaRPr b="0" i="0" sz="1400" u="none" cap="none" strike="noStrike">
              <a:solidFill>
                <a:schemeClr val="dk1"/>
              </a:solidFill>
              <a:latin typeface="Arial"/>
              <a:ea typeface="Arial"/>
              <a:cs typeface="Arial"/>
              <a:sym typeface="Arial"/>
            </a:endParaRPr>
          </a:p>
        </p:txBody>
      </p:sp>
      <p:sp>
        <p:nvSpPr>
          <p:cNvPr id="799" name="Google Shape;799;g968418f60f_0_344"/>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800" name="Google Shape;800;g968418f60f_0_344"/>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801" name="Google Shape;801;g968418f60f_0_344"/>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02" name="Google Shape;802;g968418f60f_0_344"/>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03" name="Google Shape;803;g968418f60f_0_344"/>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804" name="Google Shape;804;g968418f60f_0_344"/>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805" name="Google Shape;805;g968418f60f_0_344"/>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806" name="Google Shape;806;g968418f60f_0_344"/>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sp>
        <p:nvSpPr>
          <p:cNvPr id="807" name="Google Shape;807;g968418f60f_0_344"/>
          <p:cNvSpPr/>
          <p:nvPr/>
        </p:nvSpPr>
        <p:spPr>
          <a:xfrm>
            <a:off x="15142125" y="9166200"/>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Project Status</a:t>
            </a:r>
            <a:endParaRPr sz="1900">
              <a:latin typeface="Libre Franklin"/>
              <a:ea typeface="Libre Franklin"/>
              <a:cs typeface="Libre Franklin"/>
              <a:sym typeface="Libre Franklin"/>
            </a:endParaRPr>
          </a:p>
        </p:txBody>
      </p:sp>
      <p:sp>
        <p:nvSpPr>
          <p:cNvPr id="808" name="Google Shape;808;g968418f60f_0_344"/>
          <p:cNvSpPr/>
          <p:nvPr/>
        </p:nvSpPr>
        <p:spPr>
          <a:xfrm>
            <a:off x="13463750" y="9166200"/>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cxnSp>
        <p:nvCxnSpPr>
          <p:cNvPr id="809" name="Google Shape;809;g968418f60f_0_344"/>
          <p:cNvCxnSpPr/>
          <p:nvPr/>
        </p:nvCxnSpPr>
        <p:spPr>
          <a:xfrm rot="10800000">
            <a:off x="6392463" y="4820150"/>
            <a:ext cx="18300" cy="2204400"/>
          </a:xfrm>
          <a:prstGeom prst="straightConnector1">
            <a:avLst/>
          </a:prstGeom>
          <a:noFill/>
          <a:ln cap="flat" cmpd="sng" w="38100">
            <a:solidFill>
              <a:srgbClr val="00FF00"/>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5"/>
                                        </p:tgtEl>
                                        <p:attrNameLst>
                                          <p:attrName>style.visibility</p:attrName>
                                        </p:attrNameLst>
                                      </p:cBhvr>
                                      <p:to>
                                        <p:strVal val="visible"/>
                                      </p:to>
                                    </p:set>
                                    <p:animEffect filter="fade" transition="in">
                                      <p:cBhvr>
                                        <p:cTn dur="1000"/>
                                        <p:tgtEl>
                                          <p:spTgt spid="735"/>
                                        </p:tgtEl>
                                      </p:cBhvr>
                                    </p:animEffect>
                                  </p:childTnLst>
                                </p:cTn>
                              </p:par>
                              <p:par>
                                <p:cTn fill="hold" nodeType="withEffect" presetClass="entr" presetID="10" presetSubtype="0">
                                  <p:stCondLst>
                                    <p:cond delay="0"/>
                                  </p:stCondLst>
                                  <p:childTnLst>
                                    <p:set>
                                      <p:cBhvr>
                                        <p:cTn dur="1" fill="hold">
                                          <p:stCondLst>
                                            <p:cond delay="0"/>
                                          </p:stCondLst>
                                        </p:cTn>
                                        <p:tgtEl>
                                          <p:spTgt spid="736"/>
                                        </p:tgtEl>
                                        <p:attrNameLst>
                                          <p:attrName>style.visibility</p:attrName>
                                        </p:attrNameLst>
                                      </p:cBhvr>
                                      <p:to>
                                        <p:strVal val="visible"/>
                                      </p:to>
                                    </p:set>
                                    <p:animEffect filter="fade" transition="in">
                                      <p:cBhvr>
                                        <p:cTn dur="1000"/>
                                        <p:tgtEl>
                                          <p:spTgt spid="736"/>
                                        </p:tgtEl>
                                      </p:cBhvr>
                                    </p:animEffect>
                                  </p:childTnLst>
                                </p:cTn>
                              </p:par>
                              <p:par>
                                <p:cTn fill="hold" nodeType="with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1000"/>
                                        <p:tgtEl>
                                          <p:spTgt spid="737"/>
                                        </p:tgtEl>
                                      </p:cBhvr>
                                    </p:animEffect>
                                  </p:childTnLst>
                                </p:cTn>
                              </p:par>
                              <p:par>
                                <p:cTn fill="hold" nodeType="with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1000"/>
                                        <p:tgtEl>
                                          <p:spTgt spid="738"/>
                                        </p:tgtEl>
                                      </p:cBhvr>
                                    </p:animEffect>
                                  </p:childTnLst>
                                </p:cTn>
                              </p:par>
                              <p:par>
                                <p:cTn fill="hold" nodeType="with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1000"/>
                                        <p:tgtEl>
                                          <p:spTgt spid="741"/>
                                        </p:tgtEl>
                                      </p:cBhvr>
                                    </p:animEffect>
                                  </p:childTnLst>
                                </p:cTn>
                              </p:par>
                              <p:par>
                                <p:cTn fill="hold" nodeType="withEffect" presetClass="entr" presetID="10" presetSubtype="0">
                                  <p:stCondLst>
                                    <p:cond delay="0"/>
                                  </p:stCondLst>
                                  <p:childTnLst>
                                    <p:set>
                                      <p:cBhvr>
                                        <p:cTn dur="1" fill="hold">
                                          <p:stCondLst>
                                            <p:cond delay="0"/>
                                          </p:stCondLst>
                                        </p:cTn>
                                        <p:tgtEl>
                                          <p:spTgt spid="742"/>
                                        </p:tgtEl>
                                        <p:attrNameLst>
                                          <p:attrName>style.visibility</p:attrName>
                                        </p:attrNameLst>
                                      </p:cBhvr>
                                      <p:to>
                                        <p:strVal val="visible"/>
                                      </p:to>
                                    </p:set>
                                    <p:animEffect filter="fade" transition="in">
                                      <p:cBhvr>
                                        <p:cTn dur="1000"/>
                                        <p:tgtEl>
                                          <p:spTgt spid="742"/>
                                        </p:tgtEl>
                                      </p:cBhvr>
                                    </p:animEffect>
                                  </p:childTnLst>
                                </p:cTn>
                              </p:par>
                              <p:par>
                                <p:cTn fill="hold" nodeType="withEffect" presetClass="entr" presetID="10" presetSubtype="0">
                                  <p:stCondLst>
                                    <p:cond delay="0"/>
                                  </p:stCondLst>
                                  <p:childTnLst>
                                    <p:set>
                                      <p:cBhvr>
                                        <p:cTn dur="1" fill="hold">
                                          <p:stCondLst>
                                            <p:cond delay="0"/>
                                          </p:stCondLst>
                                        </p:cTn>
                                        <p:tgtEl>
                                          <p:spTgt spid="746"/>
                                        </p:tgtEl>
                                        <p:attrNameLst>
                                          <p:attrName>style.visibility</p:attrName>
                                        </p:attrNameLst>
                                      </p:cBhvr>
                                      <p:to>
                                        <p:strVal val="visible"/>
                                      </p:to>
                                    </p:set>
                                    <p:animEffect filter="fade" transition="in">
                                      <p:cBhvr>
                                        <p:cTn dur="1000"/>
                                        <p:tgtEl>
                                          <p:spTgt spid="746"/>
                                        </p:tgtEl>
                                      </p:cBhvr>
                                    </p:animEffect>
                                  </p:childTnLst>
                                </p:cTn>
                              </p:par>
                              <p:par>
                                <p:cTn fill="hold" nodeType="withEffect" presetClass="entr" presetID="10" presetSubtype="0">
                                  <p:stCondLst>
                                    <p:cond delay="0"/>
                                  </p:stCondLst>
                                  <p:childTnLst>
                                    <p:set>
                                      <p:cBhvr>
                                        <p:cTn dur="1" fill="hold">
                                          <p:stCondLst>
                                            <p:cond delay="0"/>
                                          </p:stCondLst>
                                        </p:cTn>
                                        <p:tgtEl>
                                          <p:spTgt spid="747"/>
                                        </p:tgtEl>
                                        <p:attrNameLst>
                                          <p:attrName>style.visibility</p:attrName>
                                        </p:attrNameLst>
                                      </p:cBhvr>
                                      <p:to>
                                        <p:strVal val="visible"/>
                                      </p:to>
                                    </p:set>
                                    <p:animEffect filter="fade" transition="in">
                                      <p:cBhvr>
                                        <p:cTn dur="1000"/>
                                        <p:tgtEl>
                                          <p:spTgt spid="747"/>
                                        </p:tgtEl>
                                      </p:cBhvr>
                                    </p:animEffect>
                                  </p:childTnLst>
                                </p:cTn>
                              </p:par>
                              <p:par>
                                <p:cTn fill="hold" nodeType="withEffect" presetClass="entr" presetID="10" presetSubtype="0">
                                  <p:stCondLst>
                                    <p:cond delay="0"/>
                                  </p:stCondLst>
                                  <p:childTnLst>
                                    <p:set>
                                      <p:cBhvr>
                                        <p:cTn dur="1" fill="hold">
                                          <p:stCondLst>
                                            <p:cond delay="0"/>
                                          </p:stCondLst>
                                        </p:cTn>
                                        <p:tgtEl>
                                          <p:spTgt spid="780"/>
                                        </p:tgtEl>
                                        <p:attrNameLst>
                                          <p:attrName>style.visibility</p:attrName>
                                        </p:attrNameLst>
                                      </p:cBhvr>
                                      <p:to>
                                        <p:strVal val="visible"/>
                                      </p:to>
                                    </p:set>
                                    <p:animEffect filter="fade" transition="in">
                                      <p:cBhvr>
                                        <p:cTn dur="1000"/>
                                        <p:tgtEl>
                                          <p:spTgt spid="780"/>
                                        </p:tgtEl>
                                      </p:cBhvr>
                                    </p:animEffect>
                                  </p:childTnLst>
                                </p:cTn>
                              </p:par>
                              <p:par>
                                <p:cTn fill="hold" nodeType="withEffect" presetClass="entr" presetID="10" presetSubtype="0">
                                  <p:stCondLst>
                                    <p:cond delay="0"/>
                                  </p:stCondLst>
                                  <p:childTnLst>
                                    <p:set>
                                      <p:cBhvr>
                                        <p:cTn dur="1" fill="hold">
                                          <p:stCondLst>
                                            <p:cond delay="0"/>
                                          </p:stCondLst>
                                        </p:cTn>
                                        <p:tgtEl>
                                          <p:spTgt spid="781"/>
                                        </p:tgtEl>
                                        <p:attrNameLst>
                                          <p:attrName>style.visibility</p:attrName>
                                        </p:attrNameLst>
                                      </p:cBhvr>
                                      <p:to>
                                        <p:strVal val="visible"/>
                                      </p:to>
                                    </p:set>
                                    <p:animEffect filter="fade" transition="in">
                                      <p:cBhvr>
                                        <p:cTn dur="1000"/>
                                        <p:tgtEl>
                                          <p:spTgt spid="781"/>
                                        </p:tgtEl>
                                      </p:cBhvr>
                                    </p:animEffect>
                                  </p:childTnLst>
                                </p:cTn>
                              </p:par>
                              <p:par>
                                <p:cTn fill="hold" nodeType="withEffect" presetClass="entr" presetID="10" presetSubtype="0">
                                  <p:stCondLst>
                                    <p:cond delay="0"/>
                                  </p:stCondLst>
                                  <p:childTnLst>
                                    <p:set>
                                      <p:cBhvr>
                                        <p:cTn dur="1" fill="hold">
                                          <p:stCondLst>
                                            <p:cond delay="0"/>
                                          </p:stCondLst>
                                        </p:cTn>
                                        <p:tgtEl>
                                          <p:spTgt spid="782"/>
                                        </p:tgtEl>
                                        <p:attrNameLst>
                                          <p:attrName>style.visibility</p:attrName>
                                        </p:attrNameLst>
                                      </p:cBhvr>
                                      <p:to>
                                        <p:strVal val="visible"/>
                                      </p:to>
                                    </p:set>
                                    <p:animEffect filter="fade" transition="in">
                                      <p:cBhvr>
                                        <p:cTn dur="1000"/>
                                        <p:tgtEl>
                                          <p:spTgt spid="782"/>
                                        </p:tgtEl>
                                      </p:cBhvr>
                                    </p:animEffect>
                                  </p:childTnLst>
                                </p:cTn>
                              </p:par>
                              <p:par>
                                <p:cTn fill="hold" nodeType="withEffect" presetClass="entr" presetID="10" presetSubtype="0">
                                  <p:stCondLst>
                                    <p:cond delay="0"/>
                                  </p:stCondLst>
                                  <p:childTnLst>
                                    <p:set>
                                      <p:cBhvr>
                                        <p:cTn dur="1" fill="hold">
                                          <p:stCondLst>
                                            <p:cond delay="0"/>
                                          </p:stCondLst>
                                        </p:cTn>
                                        <p:tgtEl>
                                          <p:spTgt spid="783"/>
                                        </p:tgtEl>
                                        <p:attrNameLst>
                                          <p:attrName>style.visibility</p:attrName>
                                        </p:attrNameLst>
                                      </p:cBhvr>
                                      <p:to>
                                        <p:strVal val="visible"/>
                                      </p:to>
                                    </p:set>
                                    <p:animEffect filter="fade" transition="in">
                                      <p:cBhvr>
                                        <p:cTn dur="1000"/>
                                        <p:tgtEl>
                                          <p:spTgt spid="783"/>
                                        </p:tgtEl>
                                      </p:cBhvr>
                                    </p:animEffect>
                                  </p:childTnLst>
                                </p:cTn>
                              </p:par>
                              <p:par>
                                <p:cTn fill="hold" nodeType="withEffect" presetClass="entr" presetID="10" presetSubtype="0">
                                  <p:stCondLst>
                                    <p:cond delay="0"/>
                                  </p:stCondLst>
                                  <p:childTnLst>
                                    <p:set>
                                      <p:cBhvr>
                                        <p:cTn dur="1" fill="hold">
                                          <p:stCondLst>
                                            <p:cond delay="0"/>
                                          </p:stCondLst>
                                        </p:cTn>
                                        <p:tgtEl>
                                          <p:spTgt spid="743"/>
                                        </p:tgtEl>
                                        <p:attrNameLst>
                                          <p:attrName>style.visibility</p:attrName>
                                        </p:attrNameLst>
                                      </p:cBhvr>
                                      <p:to>
                                        <p:strVal val="visible"/>
                                      </p:to>
                                    </p:set>
                                    <p:animEffect filter="fade" transition="in">
                                      <p:cBhvr>
                                        <p:cTn dur="1000"/>
                                        <p:tgtEl>
                                          <p:spTgt spid="7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1000"/>
                                        <p:tgtEl>
                                          <p:spTgt spid="748"/>
                                        </p:tgtEl>
                                      </p:cBhvr>
                                    </p:animEffect>
                                  </p:childTnLst>
                                </p:cTn>
                              </p:par>
                              <p:par>
                                <p:cTn fill="hold" nodeType="withEffect" presetClass="entr" presetID="10" presetSubtype="0">
                                  <p:stCondLst>
                                    <p:cond delay="0"/>
                                  </p:stCondLst>
                                  <p:childTnLst>
                                    <p:set>
                                      <p:cBhvr>
                                        <p:cTn dur="1" fill="hold">
                                          <p:stCondLst>
                                            <p:cond delay="0"/>
                                          </p:stCondLst>
                                        </p:cTn>
                                        <p:tgtEl>
                                          <p:spTgt spid="749"/>
                                        </p:tgtEl>
                                        <p:attrNameLst>
                                          <p:attrName>style.visibility</p:attrName>
                                        </p:attrNameLst>
                                      </p:cBhvr>
                                      <p:to>
                                        <p:strVal val="visible"/>
                                      </p:to>
                                    </p:set>
                                    <p:animEffect filter="fade" transition="in">
                                      <p:cBhvr>
                                        <p:cTn dur="1000"/>
                                        <p:tgtEl>
                                          <p:spTgt spid="749"/>
                                        </p:tgtEl>
                                      </p:cBhvr>
                                    </p:animEffect>
                                  </p:childTnLst>
                                </p:cTn>
                              </p:par>
                              <p:par>
                                <p:cTn fill="hold" nodeType="with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1000"/>
                                        <p:tgtEl>
                                          <p:spTgt spid="750"/>
                                        </p:tgtEl>
                                      </p:cBhvr>
                                    </p:animEffect>
                                  </p:childTnLst>
                                </p:cTn>
                              </p:par>
                              <p:par>
                                <p:cTn fill="hold" nodeType="withEffect" presetClass="entr" presetID="10" presetSubtype="0">
                                  <p:stCondLst>
                                    <p:cond delay="0"/>
                                  </p:stCondLst>
                                  <p:childTnLst>
                                    <p:set>
                                      <p:cBhvr>
                                        <p:cTn dur="1" fill="hold">
                                          <p:stCondLst>
                                            <p:cond delay="0"/>
                                          </p:stCondLst>
                                        </p:cTn>
                                        <p:tgtEl>
                                          <p:spTgt spid="751"/>
                                        </p:tgtEl>
                                        <p:attrNameLst>
                                          <p:attrName>style.visibility</p:attrName>
                                        </p:attrNameLst>
                                      </p:cBhvr>
                                      <p:to>
                                        <p:strVal val="visible"/>
                                      </p:to>
                                    </p:set>
                                    <p:animEffect filter="fade" transition="in">
                                      <p:cBhvr>
                                        <p:cTn dur="1000"/>
                                        <p:tgtEl>
                                          <p:spTgt spid="751"/>
                                        </p:tgtEl>
                                      </p:cBhvr>
                                    </p:animEffect>
                                  </p:childTnLst>
                                </p:cTn>
                              </p:par>
                              <p:par>
                                <p:cTn fill="hold" nodeType="with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1000"/>
                                        <p:tgtEl>
                                          <p:spTgt spid="752"/>
                                        </p:tgtEl>
                                      </p:cBhvr>
                                    </p:animEffect>
                                  </p:childTnLst>
                                </p:cTn>
                              </p:par>
                              <p:par>
                                <p:cTn fill="hold" nodeType="with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par>
                                <p:cTn fill="hold" nodeType="withEffect" presetClass="entr" presetID="10" presetSubtype="0">
                                  <p:stCondLst>
                                    <p:cond delay="0"/>
                                  </p:stCondLst>
                                  <p:childTnLst>
                                    <p:set>
                                      <p:cBhvr>
                                        <p:cTn dur="1" fill="hold">
                                          <p:stCondLst>
                                            <p:cond delay="0"/>
                                          </p:stCondLst>
                                        </p:cTn>
                                        <p:tgtEl>
                                          <p:spTgt spid="756"/>
                                        </p:tgtEl>
                                        <p:attrNameLst>
                                          <p:attrName>style.visibility</p:attrName>
                                        </p:attrNameLst>
                                      </p:cBhvr>
                                      <p:to>
                                        <p:strVal val="visible"/>
                                      </p:to>
                                    </p:set>
                                    <p:animEffect filter="fade" transition="in">
                                      <p:cBhvr>
                                        <p:cTn dur="1000"/>
                                        <p:tgtEl>
                                          <p:spTgt spid="756"/>
                                        </p:tgtEl>
                                      </p:cBhvr>
                                    </p:animEffect>
                                  </p:childTnLst>
                                </p:cTn>
                              </p:par>
                              <p:par>
                                <p:cTn fill="hold" nodeType="withEffect" presetClass="entr" presetID="10" presetSubtype="0">
                                  <p:stCondLst>
                                    <p:cond delay="0"/>
                                  </p:stCondLst>
                                  <p:childTnLst>
                                    <p:set>
                                      <p:cBhvr>
                                        <p:cTn dur="1" fill="hold">
                                          <p:stCondLst>
                                            <p:cond delay="0"/>
                                          </p:stCondLst>
                                        </p:cTn>
                                        <p:tgtEl>
                                          <p:spTgt spid="757"/>
                                        </p:tgtEl>
                                        <p:attrNameLst>
                                          <p:attrName>style.visibility</p:attrName>
                                        </p:attrNameLst>
                                      </p:cBhvr>
                                      <p:to>
                                        <p:strVal val="visible"/>
                                      </p:to>
                                    </p:set>
                                    <p:animEffect filter="fade" transition="in">
                                      <p:cBhvr>
                                        <p:cTn dur="1000"/>
                                        <p:tgtEl>
                                          <p:spTgt spid="757"/>
                                        </p:tgtEl>
                                      </p:cBhvr>
                                    </p:animEffect>
                                  </p:childTnLst>
                                </p:cTn>
                              </p:par>
                              <p:par>
                                <p:cTn fill="hold" nodeType="withEffect" presetClass="entr" presetID="10" presetSubtype="0">
                                  <p:stCondLst>
                                    <p:cond delay="0"/>
                                  </p:stCondLst>
                                  <p:childTnLst>
                                    <p:set>
                                      <p:cBhvr>
                                        <p:cTn dur="1" fill="hold">
                                          <p:stCondLst>
                                            <p:cond delay="0"/>
                                          </p:stCondLst>
                                        </p:cTn>
                                        <p:tgtEl>
                                          <p:spTgt spid="758"/>
                                        </p:tgtEl>
                                        <p:attrNameLst>
                                          <p:attrName>style.visibility</p:attrName>
                                        </p:attrNameLst>
                                      </p:cBhvr>
                                      <p:to>
                                        <p:strVal val="visible"/>
                                      </p:to>
                                    </p:set>
                                    <p:animEffect filter="fade" transition="in">
                                      <p:cBhvr>
                                        <p:cTn dur="1000"/>
                                        <p:tgtEl>
                                          <p:spTgt spid="758"/>
                                        </p:tgtEl>
                                      </p:cBhvr>
                                    </p:animEffect>
                                  </p:childTnLst>
                                </p:cTn>
                              </p:par>
                              <p:par>
                                <p:cTn fill="hold" nodeType="withEffect" presetClass="entr" presetID="10" presetSubtype="0">
                                  <p:stCondLst>
                                    <p:cond delay="0"/>
                                  </p:stCondLst>
                                  <p:childTnLst>
                                    <p:set>
                                      <p:cBhvr>
                                        <p:cTn dur="1" fill="hold">
                                          <p:stCondLst>
                                            <p:cond delay="0"/>
                                          </p:stCondLst>
                                        </p:cTn>
                                        <p:tgtEl>
                                          <p:spTgt spid="786"/>
                                        </p:tgtEl>
                                        <p:attrNameLst>
                                          <p:attrName>style.visibility</p:attrName>
                                        </p:attrNameLst>
                                      </p:cBhvr>
                                      <p:to>
                                        <p:strVal val="visible"/>
                                      </p:to>
                                    </p:set>
                                    <p:animEffect filter="fade" transition="in">
                                      <p:cBhvr>
                                        <p:cTn dur="1000"/>
                                        <p:tgtEl>
                                          <p:spTgt spid="786"/>
                                        </p:tgtEl>
                                      </p:cBhvr>
                                    </p:animEffect>
                                  </p:childTnLst>
                                </p:cTn>
                              </p:par>
                              <p:par>
                                <p:cTn fill="hold" nodeType="withEffect" presetClass="entr" presetID="10" presetSubtype="0">
                                  <p:stCondLst>
                                    <p:cond delay="0"/>
                                  </p:stCondLst>
                                  <p:childTnLst>
                                    <p:set>
                                      <p:cBhvr>
                                        <p:cTn dur="1" fill="hold">
                                          <p:stCondLst>
                                            <p:cond delay="0"/>
                                          </p:stCondLst>
                                        </p:cTn>
                                        <p:tgtEl>
                                          <p:spTgt spid="787"/>
                                        </p:tgtEl>
                                        <p:attrNameLst>
                                          <p:attrName>style.visibility</p:attrName>
                                        </p:attrNameLst>
                                      </p:cBhvr>
                                      <p:to>
                                        <p:strVal val="visible"/>
                                      </p:to>
                                    </p:set>
                                    <p:animEffect filter="fade" transition="in">
                                      <p:cBhvr>
                                        <p:cTn dur="1000"/>
                                        <p:tgtEl>
                                          <p:spTgt spid="787"/>
                                        </p:tgtEl>
                                      </p:cBhvr>
                                    </p:animEffect>
                                  </p:childTnLst>
                                </p:cTn>
                              </p:par>
                              <p:par>
                                <p:cTn fill="hold" nodeType="with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1000"/>
                                        <p:tgtEl>
                                          <p:spTgt spid="788"/>
                                        </p:tgtEl>
                                      </p:cBhvr>
                                    </p:animEffect>
                                  </p:childTnLst>
                                </p:cTn>
                              </p:par>
                              <p:par>
                                <p:cTn fill="hold" nodeType="with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1000"/>
                                        <p:tgtEl>
                                          <p:spTgt spid="7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1000"/>
                                        <p:tgtEl>
                                          <p:spTgt spid="761"/>
                                        </p:tgtEl>
                                      </p:cBhvr>
                                    </p:animEffect>
                                  </p:childTnLst>
                                </p:cTn>
                              </p:par>
                              <p:par>
                                <p:cTn fill="hold" nodeType="withEffect" presetClass="entr" presetID="10" presetSubtype="0">
                                  <p:stCondLst>
                                    <p:cond delay="0"/>
                                  </p:stCondLst>
                                  <p:childTnLst>
                                    <p:set>
                                      <p:cBhvr>
                                        <p:cTn dur="1" fill="hold">
                                          <p:stCondLst>
                                            <p:cond delay="0"/>
                                          </p:stCondLst>
                                        </p:cTn>
                                        <p:tgtEl>
                                          <p:spTgt spid="762"/>
                                        </p:tgtEl>
                                        <p:attrNameLst>
                                          <p:attrName>style.visibility</p:attrName>
                                        </p:attrNameLst>
                                      </p:cBhvr>
                                      <p:to>
                                        <p:strVal val="visible"/>
                                      </p:to>
                                    </p:set>
                                    <p:animEffect filter="fade" transition="in">
                                      <p:cBhvr>
                                        <p:cTn dur="1000"/>
                                        <p:tgtEl>
                                          <p:spTgt spid="762"/>
                                        </p:tgtEl>
                                      </p:cBhvr>
                                    </p:animEffect>
                                  </p:childTnLst>
                                </p:cTn>
                              </p:par>
                              <p:par>
                                <p:cTn fill="hold" nodeType="withEffect" presetClass="entr" presetID="10" presetSubtype="0">
                                  <p:stCondLst>
                                    <p:cond delay="0"/>
                                  </p:stCondLst>
                                  <p:childTnLst>
                                    <p:set>
                                      <p:cBhvr>
                                        <p:cTn dur="1" fill="hold">
                                          <p:stCondLst>
                                            <p:cond delay="0"/>
                                          </p:stCondLst>
                                        </p:cTn>
                                        <p:tgtEl>
                                          <p:spTgt spid="763"/>
                                        </p:tgtEl>
                                        <p:attrNameLst>
                                          <p:attrName>style.visibility</p:attrName>
                                        </p:attrNameLst>
                                      </p:cBhvr>
                                      <p:to>
                                        <p:strVal val="visible"/>
                                      </p:to>
                                    </p:set>
                                    <p:animEffect filter="fade" transition="in">
                                      <p:cBhvr>
                                        <p:cTn dur="1000"/>
                                        <p:tgtEl>
                                          <p:spTgt spid="763"/>
                                        </p:tgtEl>
                                      </p:cBhvr>
                                    </p:animEffect>
                                  </p:childTnLst>
                                </p:cTn>
                              </p:par>
                              <p:par>
                                <p:cTn fill="hold" nodeType="withEffect" presetClass="entr" presetID="10" presetSubtype="0">
                                  <p:stCondLst>
                                    <p:cond delay="0"/>
                                  </p:stCondLst>
                                  <p:childTnLst>
                                    <p:set>
                                      <p:cBhvr>
                                        <p:cTn dur="1" fill="hold">
                                          <p:stCondLst>
                                            <p:cond delay="0"/>
                                          </p:stCondLst>
                                        </p:cTn>
                                        <p:tgtEl>
                                          <p:spTgt spid="764"/>
                                        </p:tgtEl>
                                        <p:attrNameLst>
                                          <p:attrName>style.visibility</p:attrName>
                                        </p:attrNameLst>
                                      </p:cBhvr>
                                      <p:to>
                                        <p:strVal val="visible"/>
                                      </p:to>
                                    </p:set>
                                    <p:animEffect filter="fade" transition="in">
                                      <p:cBhvr>
                                        <p:cTn dur="1000"/>
                                        <p:tgtEl>
                                          <p:spTgt spid="764"/>
                                        </p:tgtEl>
                                      </p:cBhvr>
                                    </p:animEffect>
                                  </p:childTnLst>
                                </p:cTn>
                              </p:par>
                              <p:par>
                                <p:cTn fill="hold" nodeType="withEffect" presetClass="entr" presetID="10" presetSubtype="0">
                                  <p:stCondLst>
                                    <p:cond delay="0"/>
                                  </p:stCondLst>
                                  <p:childTnLst>
                                    <p:set>
                                      <p:cBhvr>
                                        <p:cTn dur="1" fill="hold">
                                          <p:stCondLst>
                                            <p:cond delay="0"/>
                                          </p:stCondLst>
                                        </p:cTn>
                                        <p:tgtEl>
                                          <p:spTgt spid="765"/>
                                        </p:tgtEl>
                                        <p:attrNameLst>
                                          <p:attrName>style.visibility</p:attrName>
                                        </p:attrNameLst>
                                      </p:cBhvr>
                                      <p:to>
                                        <p:strVal val="visible"/>
                                      </p:to>
                                    </p:set>
                                    <p:animEffect filter="fade" transition="in">
                                      <p:cBhvr>
                                        <p:cTn dur="1000"/>
                                        <p:tgtEl>
                                          <p:spTgt spid="765"/>
                                        </p:tgtEl>
                                      </p:cBhvr>
                                    </p:animEffect>
                                  </p:childTnLst>
                                </p:cTn>
                              </p:par>
                              <p:par>
                                <p:cTn fill="hold" nodeType="withEffect" presetClass="entr" presetID="10" presetSubtype="0">
                                  <p:stCondLst>
                                    <p:cond delay="0"/>
                                  </p:stCondLst>
                                  <p:childTnLst>
                                    <p:set>
                                      <p:cBhvr>
                                        <p:cTn dur="1" fill="hold">
                                          <p:stCondLst>
                                            <p:cond delay="0"/>
                                          </p:stCondLst>
                                        </p:cTn>
                                        <p:tgtEl>
                                          <p:spTgt spid="768"/>
                                        </p:tgtEl>
                                        <p:attrNameLst>
                                          <p:attrName>style.visibility</p:attrName>
                                        </p:attrNameLst>
                                      </p:cBhvr>
                                      <p:to>
                                        <p:strVal val="visible"/>
                                      </p:to>
                                    </p:set>
                                    <p:animEffect filter="fade" transition="in">
                                      <p:cBhvr>
                                        <p:cTn dur="1000"/>
                                        <p:tgtEl>
                                          <p:spTgt spid="768"/>
                                        </p:tgtEl>
                                      </p:cBhvr>
                                    </p:animEffect>
                                  </p:childTnLst>
                                </p:cTn>
                              </p:par>
                              <p:par>
                                <p:cTn fill="hold" nodeType="withEffect" presetClass="entr" presetID="10" presetSubtype="0">
                                  <p:stCondLst>
                                    <p:cond delay="0"/>
                                  </p:stCondLst>
                                  <p:childTnLst>
                                    <p:set>
                                      <p:cBhvr>
                                        <p:cTn dur="1" fill="hold">
                                          <p:stCondLst>
                                            <p:cond delay="0"/>
                                          </p:stCondLst>
                                        </p:cTn>
                                        <p:tgtEl>
                                          <p:spTgt spid="769"/>
                                        </p:tgtEl>
                                        <p:attrNameLst>
                                          <p:attrName>style.visibility</p:attrName>
                                        </p:attrNameLst>
                                      </p:cBhvr>
                                      <p:to>
                                        <p:strVal val="visible"/>
                                      </p:to>
                                    </p:set>
                                    <p:animEffect filter="fade" transition="in">
                                      <p:cBhvr>
                                        <p:cTn dur="1000"/>
                                        <p:tgtEl>
                                          <p:spTgt spid="769"/>
                                        </p:tgtEl>
                                      </p:cBhvr>
                                    </p:animEffect>
                                  </p:childTnLst>
                                </p:cTn>
                              </p:par>
                              <p:par>
                                <p:cTn fill="hold" nodeType="withEffect" presetClass="entr" presetID="10" presetSubtype="0">
                                  <p:stCondLst>
                                    <p:cond delay="0"/>
                                  </p:stCondLst>
                                  <p:childTnLst>
                                    <p:set>
                                      <p:cBhvr>
                                        <p:cTn dur="1" fill="hold">
                                          <p:stCondLst>
                                            <p:cond delay="0"/>
                                          </p:stCondLst>
                                        </p:cTn>
                                        <p:tgtEl>
                                          <p:spTgt spid="771"/>
                                        </p:tgtEl>
                                        <p:attrNameLst>
                                          <p:attrName>style.visibility</p:attrName>
                                        </p:attrNameLst>
                                      </p:cBhvr>
                                      <p:to>
                                        <p:strVal val="visible"/>
                                      </p:to>
                                    </p:set>
                                    <p:animEffect filter="fade" transition="in">
                                      <p:cBhvr>
                                        <p:cTn dur="1000"/>
                                        <p:tgtEl>
                                          <p:spTgt spid="771"/>
                                        </p:tgtEl>
                                      </p:cBhvr>
                                    </p:animEffect>
                                  </p:childTnLst>
                                </p:cTn>
                              </p:par>
                              <p:par>
                                <p:cTn fill="hold" nodeType="withEffect" presetClass="entr" presetID="10" presetSubtype="0">
                                  <p:stCondLst>
                                    <p:cond delay="0"/>
                                  </p:stCondLst>
                                  <p:childTnLst>
                                    <p:set>
                                      <p:cBhvr>
                                        <p:cTn dur="1" fill="hold">
                                          <p:stCondLst>
                                            <p:cond delay="0"/>
                                          </p:stCondLst>
                                        </p:cTn>
                                        <p:tgtEl>
                                          <p:spTgt spid="774"/>
                                        </p:tgtEl>
                                        <p:attrNameLst>
                                          <p:attrName>style.visibility</p:attrName>
                                        </p:attrNameLst>
                                      </p:cBhvr>
                                      <p:to>
                                        <p:strVal val="visible"/>
                                      </p:to>
                                    </p:set>
                                    <p:animEffect filter="fade" transition="in">
                                      <p:cBhvr>
                                        <p:cTn dur="1000"/>
                                        <p:tgtEl>
                                          <p:spTgt spid="774"/>
                                        </p:tgtEl>
                                      </p:cBhvr>
                                    </p:animEffect>
                                  </p:childTnLst>
                                </p:cTn>
                              </p:par>
                              <p:par>
                                <p:cTn fill="hold" nodeType="withEffect" presetClass="entr" presetID="10" presetSubtype="0">
                                  <p:stCondLst>
                                    <p:cond delay="0"/>
                                  </p:stCondLst>
                                  <p:childTnLst>
                                    <p:set>
                                      <p:cBhvr>
                                        <p:cTn dur="1" fill="hold">
                                          <p:stCondLst>
                                            <p:cond delay="0"/>
                                          </p:stCondLst>
                                        </p:cTn>
                                        <p:tgtEl>
                                          <p:spTgt spid="775"/>
                                        </p:tgtEl>
                                        <p:attrNameLst>
                                          <p:attrName>style.visibility</p:attrName>
                                        </p:attrNameLst>
                                      </p:cBhvr>
                                      <p:to>
                                        <p:strVal val="visible"/>
                                      </p:to>
                                    </p:set>
                                    <p:animEffect filter="fade" transition="in">
                                      <p:cBhvr>
                                        <p:cTn dur="1000"/>
                                        <p:tgtEl>
                                          <p:spTgt spid="775"/>
                                        </p:tgtEl>
                                      </p:cBhvr>
                                    </p:animEffect>
                                  </p:childTnLst>
                                </p:cTn>
                              </p:par>
                              <p:par>
                                <p:cTn fill="hold" nodeType="withEffect" presetClass="entr" presetID="10" presetSubtype="0">
                                  <p:stCondLst>
                                    <p:cond delay="0"/>
                                  </p:stCondLst>
                                  <p:childTnLst>
                                    <p:set>
                                      <p:cBhvr>
                                        <p:cTn dur="1" fill="hold">
                                          <p:stCondLst>
                                            <p:cond delay="0"/>
                                          </p:stCondLst>
                                        </p:cTn>
                                        <p:tgtEl>
                                          <p:spTgt spid="776"/>
                                        </p:tgtEl>
                                        <p:attrNameLst>
                                          <p:attrName>style.visibility</p:attrName>
                                        </p:attrNameLst>
                                      </p:cBhvr>
                                      <p:to>
                                        <p:strVal val="visible"/>
                                      </p:to>
                                    </p:set>
                                    <p:animEffect filter="fade" transition="in">
                                      <p:cBhvr>
                                        <p:cTn dur="1000"/>
                                        <p:tgtEl>
                                          <p:spTgt spid="776"/>
                                        </p:tgtEl>
                                      </p:cBhvr>
                                    </p:animEffect>
                                  </p:childTnLst>
                                </p:cTn>
                              </p:par>
                              <p:par>
                                <p:cTn fill="hold" nodeType="withEffect" presetClass="entr" presetID="10" presetSubtype="0">
                                  <p:stCondLst>
                                    <p:cond delay="0"/>
                                  </p:stCondLst>
                                  <p:childTnLst>
                                    <p:set>
                                      <p:cBhvr>
                                        <p:cTn dur="1" fill="hold">
                                          <p:stCondLst>
                                            <p:cond delay="0"/>
                                          </p:stCondLst>
                                        </p:cTn>
                                        <p:tgtEl>
                                          <p:spTgt spid="777"/>
                                        </p:tgtEl>
                                        <p:attrNameLst>
                                          <p:attrName>style.visibility</p:attrName>
                                        </p:attrNameLst>
                                      </p:cBhvr>
                                      <p:to>
                                        <p:strVal val="visible"/>
                                      </p:to>
                                    </p:set>
                                    <p:animEffect filter="fade" transition="in">
                                      <p:cBhvr>
                                        <p:cTn dur="1000"/>
                                        <p:tgtEl>
                                          <p:spTgt spid="777"/>
                                        </p:tgtEl>
                                      </p:cBhvr>
                                    </p:animEffect>
                                  </p:childTnLst>
                                </p:cTn>
                              </p:par>
                              <p:par>
                                <p:cTn fill="hold" nodeType="withEffect" presetClass="entr" presetID="10" presetSubtype="0">
                                  <p:stCondLst>
                                    <p:cond delay="0"/>
                                  </p:stCondLst>
                                  <p:childTnLst>
                                    <p:set>
                                      <p:cBhvr>
                                        <p:cTn dur="1" fill="hold">
                                          <p:stCondLst>
                                            <p:cond delay="0"/>
                                          </p:stCondLst>
                                        </p:cTn>
                                        <p:tgtEl>
                                          <p:spTgt spid="792"/>
                                        </p:tgtEl>
                                        <p:attrNameLst>
                                          <p:attrName>style.visibility</p:attrName>
                                        </p:attrNameLst>
                                      </p:cBhvr>
                                      <p:to>
                                        <p:strVal val="visible"/>
                                      </p:to>
                                    </p:set>
                                    <p:animEffect filter="fade" transition="in">
                                      <p:cBhvr>
                                        <p:cTn dur="1000"/>
                                        <p:tgtEl>
                                          <p:spTgt spid="792"/>
                                        </p:tgtEl>
                                      </p:cBhvr>
                                    </p:animEffect>
                                  </p:childTnLst>
                                </p:cTn>
                              </p:par>
                              <p:par>
                                <p:cTn fill="hold" nodeType="withEffect" presetClass="entr" presetID="10" presetSubtype="0">
                                  <p:stCondLst>
                                    <p:cond delay="0"/>
                                  </p:stCondLst>
                                  <p:childTnLst>
                                    <p:set>
                                      <p:cBhvr>
                                        <p:cTn dur="1" fill="hold">
                                          <p:stCondLst>
                                            <p:cond delay="0"/>
                                          </p:stCondLst>
                                        </p:cTn>
                                        <p:tgtEl>
                                          <p:spTgt spid="793"/>
                                        </p:tgtEl>
                                        <p:attrNameLst>
                                          <p:attrName>style.visibility</p:attrName>
                                        </p:attrNameLst>
                                      </p:cBhvr>
                                      <p:to>
                                        <p:strVal val="visible"/>
                                      </p:to>
                                    </p:set>
                                    <p:animEffect filter="fade" transition="in">
                                      <p:cBhvr>
                                        <p:cTn dur="1000"/>
                                        <p:tgtEl>
                                          <p:spTgt spid="793"/>
                                        </p:tgtEl>
                                      </p:cBhvr>
                                    </p:animEffect>
                                  </p:childTnLst>
                                </p:cTn>
                              </p:par>
                              <p:par>
                                <p:cTn fill="hold" nodeType="withEffect" presetClass="entr" presetID="10" presetSubtype="0">
                                  <p:stCondLst>
                                    <p:cond delay="0"/>
                                  </p:stCondLst>
                                  <p:childTnLst>
                                    <p:set>
                                      <p:cBhvr>
                                        <p:cTn dur="1" fill="hold">
                                          <p:stCondLst>
                                            <p:cond delay="0"/>
                                          </p:stCondLst>
                                        </p:cTn>
                                        <p:tgtEl>
                                          <p:spTgt spid="794"/>
                                        </p:tgtEl>
                                        <p:attrNameLst>
                                          <p:attrName>style.visibility</p:attrName>
                                        </p:attrNameLst>
                                      </p:cBhvr>
                                      <p:to>
                                        <p:strVal val="visible"/>
                                      </p:to>
                                    </p:set>
                                    <p:animEffect filter="fade" transition="in">
                                      <p:cBhvr>
                                        <p:cTn dur="1000"/>
                                        <p:tgtEl>
                                          <p:spTgt spid="794"/>
                                        </p:tgtEl>
                                      </p:cBhvr>
                                    </p:animEffect>
                                  </p:childTnLst>
                                </p:cTn>
                              </p:par>
                              <p:par>
                                <p:cTn fill="hold" nodeType="withEffect" presetClass="entr" presetID="10" presetSubtype="0">
                                  <p:stCondLst>
                                    <p:cond delay="0"/>
                                  </p:stCondLst>
                                  <p:childTnLst>
                                    <p:set>
                                      <p:cBhvr>
                                        <p:cTn dur="1" fill="hold">
                                          <p:stCondLst>
                                            <p:cond delay="0"/>
                                          </p:stCondLst>
                                        </p:cTn>
                                        <p:tgtEl>
                                          <p:spTgt spid="795"/>
                                        </p:tgtEl>
                                        <p:attrNameLst>
                                          <p:attrName>style.visibility</p:attrName>
                                        </p:attrNameLst>
                                      </p:cBhvr>
                                      <p:to>
                                        <p:strVal val="visible"/>
                                      </p:to>
                                    </p:set>
                                    <p:animEffect filter="fade" transition="in">
                                      <p:cBhvr>
                                        <p:cTn dur="1000"/>
                                        <p:tgtEl>
                                          <p:spTgt spid="795"/>
                                        </p:tgtEl>
                                      </p:cBhvr>
                                    </p:animEffect>
                                  </p:childTnLst>
                                </p:cTn>
                              </p:par>
                              <p:par>
                                <p:cTn fill="hold" nodeType="withEffect" presetClass="entr" presetID="10" presetSubtype="0">
                                  <p:stCondLst>
                                    <p:cond delay="0"/>
                                  </p:stCondLst>
                                  <p:childTnLst>
                                    <p:set>
                                      <p:cBhvr>
                                        <p:cTn dur="1" fill="hold">
                                          <p:stCondLst>
                                            <p:cond delay="0"/>
                                          </p:stCondLst>
                                        </p:cTn>
                                        <p:tgtEl>
                                          <p:spTgt spid="770"/>
                                        </p:tgtEl>
                                        <p:attrNameLst>
                                          <p:attrName>style.visibility</p:attrName>
                                        </p:attrNameLst>
                                      </p:cBhvr>
                                      <p:to>
                                        <p:strVal val="visible"/>
                                      </p:to>
                                    </p:set>
                                    <p:animEffect filter="fade" transition="in">
                                      <p:cBhvr>
                                        <p:cTn dur="1000"/>
                                        <p:tgtEl>
                                          <p:spTgt spid="7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9"/>
                                        </p:tgtEl>
                                        <p:attrNameLst>
                                          <p:attrName>style.visibility</p:attrName>
                                        </p:attrNameLst>
                                      </p:cBhvr>
                                      <p:to>
                                        <p:strVal val="visible"/>
                                      </p:to>
                                    </p:set>
                                    <p:animEffect filter="fade" transition="in">
                                      <p:cBhvr>
                                        <p:cTn dur="1000"/>
                                        <p:tgtEl>
                                          <p:spTgt spid="8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813" name="Shape 813"/>
        <p:cNvGrpSpPr/>
        <p:nvPr/>
      </p:nvGrpSpPr>
      <p:grpSpPr>
        <a:xfrm>
          <a:off x="0" y="0"/>
          <a:ext cx="0" cy="0"/>
          <a:chOff x="0" y="0"/>
          <a:chExt cx="0" cy="0"/>
        </a:xfrm>
      </p:grpSpPr>
      <p:sp>
        <p:nvSpPr>
          <p:cNvPr id="814" name="Google Shape;814;g968418f60f_0_491"/>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LABOR STATUS</a:t>
            </a:r>
            <a:endParaRPr b="0" i="0" sz="1400" u="none" cap="none" strike="noStrike">
              <a:solidFill>
                <a:srgbClr val="000000"/>
              </a:solidFill>
              <a:latin typeface="Arial"/>
              <a:ea typeface="Arial"/>
              <a:cs typeface="Arial"/>
              <a:sym typeface="Arial"/>
            </a:endParaRPr>
          </a:p>
        </p:txBody>
      </p:sp>
      <p:graphicFrame>
        <p:nvGraphicFramePr>
          <p:cNvPr id="815" name="Google Shape;815;g968418f60f_0_491"/>
          <p:cNvGraphicFramePr/>
          <p:nvPr/>
        </p:nvGraphicFramePr>
        <p:xfrm>
          <a:off x="684150" y="811425"/>
          <a:ext cx="3000000" cy="3000000"/>
        </p:xfrm>
        <a:graphic>
          <a:graphicData uri="http://schemas.openxmlformats.org/drawingml/2006/table">
            <a:tbl>
              <a:tblPr>
                <a:noFill/>
                <a:tableStyleId>{F93C6ACE-8CAC-449F-9668-BA607E2941C5}</a:tableStyleId>
              </a:tblPr>
              <a:tblGrid>
                <a:gridCol w="2747700"/>
                <a:gridCol w="2747700"/>
                <a:gridCol w="2747700"/>
                <a:gridCol w="2747700"/>
                <a:gridCol w="2747700"/>
                <a:gridCol w="2747700"/>
              </a:tblGrid>
              <a:tr h="756575">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Member</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Predicted</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Actual</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Delta</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Next Week</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Cumulative</a:t>
                      </a:r>
                      <a:endParaRPr b="1" sz="2200">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r>
              <a:tr h="756575">
                <a:tc>
                  <a:txBody>
                    <a:bodyPr/>
                    <a:lstStyle/>
                    <a:p>
                      <a:pPr indent="0" lvl="0" marL="0" marR="0" rtl="0" algn="ctr">
                        <a:lnSpc>
                          <a:spcPct val="100000"/>
                        </a:lnSpc>
                        <a:spcBef>
                          <a:spcPts val="0"/>
                        </a:spcBef>
                        <a:spcAft>
                          <a:spcPts val="0"/>
                        </a:spcAft>
                        <a:buClr>
                          <a:srgbClr val="000000"/>
                        </a:buClr>
                        <a:buSzPts val="1900"/>
                        <a:buFont typeface="Arial"/>
                        <a:buNone/>
                      </a:pPr>
                      <a:r>
                        <a:rPr lang="en-US" sz="2900" u="none" cap="none" strike="noStrike"/>
                        <a:t>Shanley Mullen</a:t>
                      </a:r>
                      <a:endParaRPr sz="29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20</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23.38</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+3.38</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25</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122.26</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1027100">
                <a:tc>
                  <a:txBody>
                    <a:bodyPr/>
                    <a:lstStyle/>
                    <a:p>
                      <a:pPr indent="0" lvl="0" marL="0" marR="0" rtl="0" algn="ctr">
                        <a:lnSpc>
                          <a:spcPct val="100000"/>
                        </a:lnSpc>
                        <a:spcBef>
                          <a:spcPts val="0"/>
                        </a:spcBef>
                        <a:spcAft>
                          <a:spcPts val="0"/>
                        </a:spcAft>
                        <a:buClr>
                          <a:srgbClr val="000000"/>
                        </a:buClr>
                        <a:buSzPts val="1900"/>
                        <a:buFont typeface="Arial"/>
                        <a:buNone/>
                      </a:pPr>
                      <a:r>
                        <a:rPr lang="en-US" sz="2900" u="none" cap="none" strike="noStrike"/>
                        <a:t>Jesse Rosart-Brodnitz</a:t>
                      </a:r>
                      <a:endParaRPr sz="29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18</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24.03</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+6.03</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18</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171.45</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756575">
                <a:tc>
                  <a:txBody>
                    <a:bodyPr/>
                    <a:lstStyle/>
                    <a:p>
                      <a:pPr indent="0" lvl="0" marL="0" marR="0" rtl="0" algn="ctr">
                        <a:lnSpc>
                          <a:spcPct val="100000"/>
                        </a:lnSpc>
                        <a:spcBef>
                          <a:spcPts val="0"/>
                        </a:spcBef>
                        <a:spcAft>
                          <a:spcPts val="0"/>
                        </a:spcAft>
                        <a:buClr>
                          <a:srgbClr val="000000"/>
                        </a:buClr>
                        <a:buSzPts val="1900"/>
                        <a:buFont typeface="Arial"/>
                        <a:buNone/>
                      </a:pPr>
                      <a:r>
                        <a:rPr lang="en-US" sz="2900" u="none" cap="none" strike="noStrike"/>
                        <a:t>Evan Maraist</a:t>
                      </a:r>
                      <a:endParaRPr sz="29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20</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33.92</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+13.92</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18</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101.7</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756575">
                <a:tc>
                  <a:txBody>
                    <a:bodyPr/>
                    <a:lstStyle/>
                    <a:p>
                      <a:pPr indent="0" lvl="0" marL="0" marR="0" rtl="0" algn="ctr">
                        <a:lnSpc>
                          <a:spcPct val="100000"/>
                        </a:lnSpc>
                        <a:spcBef>
                          <a:spcPts val="0"/>
                        </a:spcBef>
                        <a:spcAft>
                          <a:spcPts val="0"/>
                        </a:spcAft>
                        <a:buClr>
                          <a:srgbClr val="000000"/>
                        </a:buClr>
                        <a:buSzPts val="1900"/>
                        <a:buFont typeface="Arial"/>
                        <a:buNone/>
                      </a:pPr>
                      <a:r>
                        <a:rPr lang="en-US" sz="2900" u="none" cap="none" strike="noStrike"/>
                        <a:t>Austin Heibel</a:t>
                      </a:r>
                      <a:endParaRPr sz="29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15</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16.83</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+1.83</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22</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81.31</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1304200">
                <a:tc>
                  <a:txBody>
                    <a:bodyPr/>
                    <a:lstStyle/>
                    <a:p>
                      <a:pPr indent="0" lvl="0" marL="0" marR="0" rtl="0" algn="ctr">
                        <a:lnSpc>
                          <a:spcPct val="100000"/>
                        </a:lnSpc>
                        <a:spcBef>
                          <a:spcPts val="0"/>
                        </a:spcBef>
                        <a:spcAft>
                          <a:spcPts val="0"/>
                        </a:spcAft>
                        <a:buClr>
                          <a:srgbClr val="000000"/>
                        </a:buClr>
                        <a:buSzPts val="1900"/>
                        <a:buFont typeface="Arial"/>
                        <a:buNone/>
                      </a:pPr>
                      <a:r>
                        <a:rPr lang="en-US" sz="2900" u="none" cap="none" strike="noStrike"/>
                        <a:t>Team Total</a:t>
                      </a:r>
                      <a:endParaRPr sz="29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73</a:t>
                      </a:r>
                      <a:endParaRPr sz="3800" u="none" cap="none" strike="noStrike"/>
                    </a:p>
                    <a:p>
                      <a:pPr indent="0" lvl="0" marL="0" marR="0" rtl="0" algn="ctr">
                        <a:lnSpc>
                          <a:spcPct val="100000"/>
                        </a:lnSpc>
                        <a:spcBef>
                          <a:spcPts val="0"/>
                        </a:spcBef>
                        <a:spcAft>
                          <a:spcPts val="0"/>
                        </a:spcAft>
                        <a:buClr>
                          <a:srgbClr val="000000"/>
                        </a:buClr>
                        <a:buSzPts val="2800"/>
                        <a:buFont typeface="Arial"/>
                        <a:buNone/>
                      </a:pPr>
                      <a:r>
                        <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98.16</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+25.16</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83</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3800"/>
                        <a:t>476.72</a:t>
                      </a:r>
                      <a:endParaRPr sz="38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r>
            </a:tbl>
          </a:graphicData>
        </a:graphic>
      </p:graphicFrame>
      <p:sp>
        <p:nvSpPr>
          <p:cNvPr id="816" name="Google Shape;816;g968418f60f_0_491"/>
          <p:cNvSpPr txBox="1"/>
          <p:nvPr/>
        </p:nvSpPr>
        <p:spPr>
          <a:xfrm>
            <a:off x="-333450" y="6370725"/>
            <a:ext cx="17503800" cy="1400700"/>
          </a:xfrm>
          <a:prstGeom prst="rect">
            <a:avLst/>
          </a:prstGeom>
          <a:noFill/>
          <a:ln>
            <a:noFill/>
          </a:ln>
        </p:spPr>
        <p:txBody>
          <a:bodyPr anchorCtr="0" anchor="t" bIns="91425" lIns="91425" spcFirstLastPara="1" rIns="91425" wrap="square" tIns="91425">
            <a:noAutofit/>
          </a:bodyPr>
          <a:lstStyle/>
          <a:p>
            <a:pPr indent="0" lvl="0" marL="914400" marR="0" rtl="0" algn="l">
              <a:lnSpc>
                <a:spcPct val="140013"/>
              </a:lnSpc>
              <a:spcBef>
                <a:spcPts val="0"/>
              </a:spcBef>
              <a:spcAft>
                <a:spcPts val="0"/>
              </a:spcAft>
              <a:buClr>
                <a:srgbClr val="000000"/>
              </a:buClr>
              <a:buSzPts val="3216"/>
              <a:buFont typeface="Arial"/>
              <a:buNone/>
            </a:pPr>
            <a:r>
              <a:rPr b="0" i="0" lang="en-US" sz="2516" u="none" cap="none" strike="noStrike">
                <a:solidFill>
                  <a:srgbClr val="1F15C7"/>
                </a:solidFill>
                <a:latin typeface="Libre Franklin Thin"/>
                <a:ea typeface="Libre Franklin Thin"/>
                <a:cs typeface="Libre Franklin Thin"/>
                <a:sym typeface="Libre Franklin Thin"/>
              </a:rPr>
              <a:t>Original SDP Labor Estimate: 2000</a:t>
            </a:r>
            <a:endParaRPr b="0" i="0" sz="2516" u="none" cap="none" strike="noStrike">
              <a:solidFill>
                <a:srgbClr val="1F15C7"/>
              </a:solidFill>
              <a:latin typeface="Libre Franklin Thin"/>
              <a:ea typeface="Libre Franklin Thin"/>
              <a:cs typeface="Libre Franklin Thin"/>
              <a:sym typeface="Libre Franklin Thin"/>
            </a:endParaRPr>
          </a:p>
          <a:p>
            <a:pPr indent="0" lvl="0" marL="914400" marR="0" rtl="0" algn="l">
              <a:lnSpc>
                <a:spcPct val="140013"/>
              </a:lnSpc>
              <a:spcBef>
                <a:spcPts val="0"/>
              </a:spcBef>
              <a:spcAft>
                <a:spcPts val="0"/>
              </a:spcAft>
              <a:buClr>
                <a:srgbClr val="000000"/>
              </a:buClr>
              <a:buSzPts val="3216"/>
              <a:buFont typeface="Arial"/>
              <a:buNone/>
            </a:pPr>
            <a:r>
              <a:rPr b="0" i="0" lang="en-US" sz="2516" u="none" cap="none" strike="noStrike">
                <a:solidFill>
                  <a:srgbClr val="1F15C7"/>
                </a:solidFill>
                <a:latin typeface="Libre Franklin Thin"/>
                <a:ea typeface="Libre Franklin Thin"/>
                <a:cs typeface="Libre Franklin Thin"/>
                <a:sym typeface="Libre Franklin Thin"/>
              </a:rPr>
              <a:t>Current Labor Estimate: </a:t>
            </a:r>
            <a:r>
              <a:rPr lang="en-US" sz="2516">
                <a:solidFill>
                  <a:srgbClr val="1F15C7"/>
                </a:solidFill>
                <a:latin typeface="Libre Franklin Thin"/>
                <a:ea typeface="Libre Franklin Thin"/>
                <a:cs typeface="Libre Franklin Thin"/>
                <a:sym typeface="Libre Franklin Thin"/>
              </a:rPr>
              <a:t>1126.29</a:t>
            </a:r>
            <a:endParaRPr b="0" i="0" sz="2516" u="none" cap="none" strike="noStrike">
              <a:solidFill>
                <a:srgbClr val="1F15C7"/>
              </a:solidFill>
              <a:latin typeface="Libre Franklin Thin"/>
              <a:ea typeface="Libre Franklin Thin"/>
              <a:cs typeface="Libre Franklin Thin"/>
              <a:sym typeface="Libre Franklin Thin"/>
            </a:endParaRPr>
          </a:p>
          <a:p>
            <a:pPr indent="0" lvl="0" marL="914400" marR="0" rtl="0" algn="l">
              <a:lnSpc>
                <a:spcPct val="140013"/>
              </a:lnSpc>
              <a:spcBef>
                <a:spcPts val="0"/>
              </a:spcBef>
              <a:spcAft>
                <a:spcPts val="0"/>
              </a:spcAft>
              <a:buClr>
                <a:srgbClr val="000000"/>
              </a:buClr>
              <a:buSzPts val="3216"/>
              <a:buFont typeface="Arial"/>
              <a:buNone/>
            </a:pPr>
            <a:r>
              <a:rPr b="0" i="0" lang="en-US" sz="2516" u="none" cap="none" strike="noStrike">
                <a:solidFill>
                  <a:srgbClr val="1F15C7"/>
                </a:solidFill>
                <a:latin typeface="Libre Franklin Thin"/>
                <a:ea typeface="Libre Franklin Thin"/>
                <a:cs typeface="Libre Franklin Thin"/>
                <a:sym typeface="Libre Franklin Thin"/>
              </a:rPr>
              <a:t>Estimated Remaining Labor: </a:t>
            </a:r>
            <a:r>
              <a:rPr lang="en-US" sz="2516">
                <a:solidFill>
                  <a:srgbClr val="1F15C7"/>
                </a:solidFill>
                <a:latin typeface="Libre Franklin Thin"/>
                <a:ea typeface="Libre Franklin Thin"/>
                <a:cs typeface="Libre Franklin Thin"/>
                <a:sym typeface="Libre Franklin Thin"/>
              </a:rPr>
              <a:t>580</a:t>
            </a:r>
            <a:endParaRPr b="0" i="0" sz="2516" u="none" cap="none" strike="noStrike">
              <a:solidFill>
                <a:srgbClr val="1F15C7"/>
              </a:solidFill>
              <a:latin typeface="Libre Franklin Thin"/>
              <a:ea typeface="Libre Franklin Thin"/>
              <a:cs typeface="Libre Franklin Thin"/>
              <a:sym typeface="Libre Franklin Thin"/>
            </a:endParaRPr>
          </a:p>
          <a:p>
            <a:pPr indent="0" lvl="0" marL="914400" marR="0" rtl="0" algn="l">
              <a:lnSpc>
                <a:spcPct val="140013"/>
              </a:lnSpc>
              <a:spcBef>
                <a:spcPts val="0"/>
              </a:spcBef>
              <a:spcAft>
                <a:spcPts val="0"/>
              </a:spcAft>
              <a:buClr>
                <a:srgbClr val="000000"/>
              </a:buClr>
              <a:buSzPts val="3216"/>
              <a:buFont typeface="Arial"/>
              <a:buNone/>
            </a:pPr>
            <a:r>
              <a:rPr b="0" i="0" lang="en-US" sz="2516" u="none" cap="none" strike="noStrike">
                <a:solidFill>
                  <a:srgbClr val="1F15C7"/>
                </a:solidFill>
                <a:latin typeface="Libre Franklin Thin"/>
                <a:ea typeface="Libre Franklin Thin"/>
                <a:cs typeface="Libre Franklin Thin"/>
                <a:sym typeface="Libre Franklin Thin"/>
              </a:rPr>
              <a:t>Weeks Remaining: </a:t>
            </a:r>
            <a:r>
              <a:rPr lang="en-US" sz="2516">
                <a:solidFill>
                  <a:srgbClr val="1F15C7"/>
                </a:solidFill>
                <a:latin typeface="Libre Franklin Thin"/>
                <a:ea typeface="Libre Franklin Thin"/>
                <a:cs typeface="Libre Franklin Thin"/>
                <a:sym typeface="Libre Franklin Thin"/>
              </a:rPr>
              <a:t>7</a:t>
            </a:r>
            <a:endParaRPr b="0" i="0" sz="2516" u="none" cap="none" strike="noStrike">
              <a:solidFill>
                <a:srgbClr val="1F15C7"/>
              </a:solidFill>
              <a:latin typeface="Libre Franklin Thin"/>
              <a:ea typeface="Libre Franklin Thin"/>
              <a:cs typeface="Libre Franklin Thin"/>
              <a:sym typeface="Libre Franklin Thin"/>
            </a:endParaRPr>
          </a:p>
          <a:p>
            <a:pPr indent="0" lvl="0" marL="914400" marR="0" rtl="0" algn="l">
              <a:lnSpc>
                <a:spcPct val="140013"/>
              </a:lnSpc>
              <a:spcBef>
                <a:spcPts val="0"/>
              </a:spcBef>
              <a:spcAft>
                <a:spcPts val="0"/>
              </a:spcAft>
              <a:buClr>
                <a:srgbClr val="000000"/>
              </a:buClr>
              <a:buSzPts val="3216"/>
              <a:buFont typeface="Arial"/>
              <a:buNone/>
            </a:pPr>
            <a:r>
              <a:rPr b="0" i="0" lang="en-US" sz="2516" u="none" cap="none" strike="noStrike">
                <a:solidFill>
                  <a:srgbClr val="1F15C7"/>
                </a:solidFill>
                <a:latin typeface="Libre Franklin Thin"/>
                <a:ea typeface="Libre Franklin Thin"/>
                <a:cs typeface="Libre Franklin Thin"/>
                <a:sym typeface="Libre Franklin Thin"/>
              </a:rPr>
              <a:t>Minimum Hours/Week: </a:t>
            </a:r>
            <a:r>
              <a:rPr lang="en-US" sz="2516">
                <a:solidFill>
                  <a:srgbClr val="1F15C7"/>
                </a:solidFill>
                <a:latin typeface="Libre Franklin Thin"/>
                <a:ea typeface="Libre Franklin Thin"/>
                <a:cs typeface="Libre Franklin Thin"/>
                <a:sym typeface="Libre Franklin Thin"/>
              </a:rPr>
              <a:t>82.2</a:t>
            </a:r>
            <a:endParaRPr b="0" i="0" sz="2516" u="none" cap="none" strike="noStrike">
              <a:solidFill>
                <a:srgbClr val="1F15C7"/>
              </a:solidFill>
              <a:latin typeface="Libre Franklin Thin"/>
              <a:ea typeface="Libre Franklin Thin"/>
              <a:cs typeface="Libre Franklin Thin"/>
              <a:sym typeface="Libre Franklin Thin"/>
            </a:endParaRPr>
          </a:p>
        </p:txBody>
      </p:sp>
      <p:sp>
        <p:nvSpPr>
          <p:cNvPr id="817" name="Google Shape;817;g968418f60f_0_491"/>
          <p:cNvSpPr txBox="1"/>
          <p:nvPr/>
        </p:nvSpPr>
        <p:spPr>
          <a:xfrm>
            <a:off x="15288000" y="-22045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40</a:t>
            </a:r>
            <a:endParaRPr b="0" i="0" sz="1400" u="none" cap="none" strike="noStrike">
              <a:solidFill>
                <a:schemeClr val="dk1"/>
              </a:solidFill>
              <a:latin typeface="Arial"/>
              <a:ea typeface="Arial"/>
              <a:cs typeface="Arial"/>
              <a:sym typeface="Arial"/>
            </a:endParaRPr>
          </a:p>
        </p:txBody>
      </p:sp>
      <p:sp>
        <p:nvSpPr>
          <p:cNvPr id="818" name="Google Shape;818;g968418f60f_0_491"/>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819" name="Google Shape;819;g968418f60f_0_491"/>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820" name="Google Shape;820;g968418f60f_0_491"/>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21" name="Google Shape;821;g968418f60f_0_491"/>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22" name="Google Shape;822;g968418f60f_0_491"/>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823" name="Google Shape;823;g968418f60f_0_491"/>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824" name="Google Shape;824;g968418f60f_0_491"/>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825" name="Google Shape;825;g968418f60f_0_491"/>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sp>
        <p:nvSpPr>
          <p:cNvPr id="826" name="Google Shape;826;g968418f60f_0_491"/>
          <p:cNvSpPr/>
          <p:nvPr/>
        </p:nvSpPr>
        <p:spPr>
          <a:xfrm>
            <a:off x="151421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Project Status</a:t>
            </a:r>
            <a:endParaRPr sz="1900">
              <a:latin typeface="Libre Franklin"/>
              <a:ea typeface="Libre Franklin"/>
              <a:cs typeface="Libre Franklin"/>
              <a:sym typeface="Libre Franklin"/>
            </a:endParaRPr>
          </a:p>
        </p:txBody>
      </p:sp>
      <p:sp>
        <p:nvSpPr>
          <p:cNvPr id="827" name="Google Shape;827;g968418f60f_0_491"/>
          <p:cNvSpPr/>
          <p:nvPr/>
        </p:nvSpPr>
        <p:spPr>
          <a:xfrm>
            <a:off x="13463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831" name="Shape 831"/>
        <p:cNvGrpSpPr/>
        <p:nvPr/>
      </p:nvGrpSpPr>
      <p:grpSpPr>
        <a:xfrm>
          <a:off x="0" y="0"/>
          <a:ext cx="0" cy="0"/>
          <a:chOff x="0" y="0"/>
          <a:chExt cx="0" cy="0"/>
        </a:xfrm>
      </p:grpSpPr>
      <p:sp>
        <p:nvSpPr>
          <p:cNvPr id="832" name="Google Shape;832;g535fc9e4dd_0_4"/>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833" name="Google Shape;833;g535fc9e4dd_0_4"/>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834" name="Google Shape;834;g535fc9e4dd_0_4"/>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35" name="Google Shape;835;g535fc9e4dd_0_4"/>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36" name="Google Shape;836;g535fc9e4dd_0_4"/>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837" name="Google Shape;837;g535fc9e4dd_0_4"/>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838" name="Google Shape;838;g535fc9e4dd_0_4"/>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839" name="Google Shape;839;g535fc9e4dd_0_4"/>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sp>
        <p:nvSpPr>
          <p:cNvPr id="840" name="Google Shape;840;g535fc9e4dd_0_4"/>
          <p:cNvSpPr/>
          <p:nvPr/>
        </p:nvSpPr>
        <p:spPr>
          <a:xfrm>
            <a:off x="15142125"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Project Status</a:t>
            </a:r>
            <a:endParaRPr sz="1900">
              <a:latin typeface="Libre Franklin"/>
              <a:ea typeface="Libre Franklin"/>
              <a:cs typeface="Libre Franklin"/>
              <a:sym typeface="Libre Franklin"/>
            </a:endParaRPr>
          </a:p>
        </p:txBody>
      </p:sp>
      <p:sp>
        <p:nvSpPr>
          <p:cNvPr id="841" name="Google Shape;841;g535fc9e4dd_0_4"/>
          <p:cNvSpPr txBox="1"/>
          <p:nvPr/>
        </p:nvSpPr>
        <p:spPr>
          <a:xfrm>
            <a:off x="0" y="-63793"/>
            <a:ext cx="147018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i="0" lang="en-US" sz="6399" u="none" cap="none" strike="noStrike">
                <a:solidFill>
                  <a:srgbClr val="1F15C7"/>
                </a:solidFill>
                <a:latin typeface="Libre Franklin"/>
                <a:ea typeface="Libre Franklin"/>
                <a:cs typeface="Libre Franklin"/>
                <a:sym typeface="Libre Franklin"/>
              </a:rPr>
              <a:t>FINANCIAL STATUS</a:t>
            </a:r>
            <a:endParaRPr b="0" i="0" sz="1400" u="none" cap="none" strike="noStrike">
              <a:solidFill>
                <a:srgbClr val="000000"/>
              </a:solidFill>
              <a:latin typeface="Arial"/>
              <a:ea typeface="Arial"/>
              <a:cs typeface="Arial"/>
              <a:sym typeface="Arial"/>
            </a:endParaRPr>
          </a:p>
        </p:txBody>
      </p:sp>
      <p:graphicFrame>
        <p:nvGraphicFramePr>
          <p:cNvPr id="842" name="Google Shape;842;g535fc9e4dd_0_4"/>
          <p:cNvGraphicFramePr/>
          <p:nvPr/>
        </p:nvGraphicFramePr>
        <p:xfrm>
          <a:off x="684150" y="1031875"/>
          <a:ext cx="3000000" cy="3000000"/>
        </p:xfrm>
        <a:graphic>
          <a:graphicData uri="http://schemas.openxmlformats.org/drawingml/2006/table">
            <a:tbl>
              <a:tblPr>
                <a:noFill/>
                <a:tableStyleId>{F93C6ACE-8CAC-449F-9668-BA607E2941C5}</a:tableStyleId>
              </a:tblPr>
              <a:tblGrid>
                <a:gridCol w="2747700"/>
                <a:gridCol w="2747700"/>
                <a:gridCol w="2747700"/>
                <a:gridCol w="2747700"/>
                <a:gridCol w="2747700"/>
                <a:gridCol w="2747700"/>
              </a:tblGrid>
              <a:tr h="934875">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Category</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SDP Est</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Curr Est</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Past Week</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Cumulative</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US" sz="2200" u="none" cap="none" strike="noStrike">
                          <a:solidFill>
                            <a:srgbClr val="FFFFFF"/>
                          </a:solidFill>
                        </a:rPr>
                        <a:t>Status</a:t>
                      </a:r>
                      <a:endParaRPr b="1" sz="2200" u="none" cap="none" strike="noStrike">
                        <a:solidFill>
                          <a:srgbClr val="FFFFFF"/>
                        </a:solidFill>
                      </a:endParaRPr>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0000FF"/>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3500" u="none" cap="none" strike="noStrike"/>
                        <a:t>Reference Platform</a:t>
                      </a:r>
                      <a:endParaRPr sz="35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3500" u="none" cap="none" strike="noStrike"/>
                        <a:t>Parts</a:t>
                      </a:r>
                      <a:endParaRPr sz="35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$1408*</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1051</a:t>
                      </a:r>
                      <a:r>
                        <a:rPr lang="en-US" sz="3000" u="none" cap="none" strike="noStrike"/>
                        <a:t>.</a:t>
                      </a:r>
                      <a:r>
                        <a:rPr lang="en-US" sz="3000"/>
                        <a:t>31</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743.87</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356.69</a:t>
                      </a:r>
                      <a:r>
                        <a:rPr lang="en-US" sz="3000" u="none" cap="none" strike="noStrike"/>
                        <a:t>)</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3500" u="none" cap="none" strike="noStrike"/>
                        <a:t>PCBs</a:t>
                      </a:r>
                      <a:endParaRPr sz="35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$75</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$75</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a:t>$61.39</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61.39</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13.61</a:t>
                      </a:r>
                      <a:r>
                        <a:rPr lang="en-US" sz="3000" u="none" cap="none" strike="noStrike"/>
                        <a:t>)</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3500" u="none" cap="none" strike="noStrike"/>
                        <a:t>Supplies</a:t>
                      </a:r>
                      <a:endParaRPr sz="35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$32.99</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32.99</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$32.99</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C9DAF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3500" u="none" cap="none" strike="noStrike"/>
                        <a:t>Mechanical</a:t>
                      </a:r>
                      <a:endParaRPr sz="35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$18</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$18</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solidFill>
                      <a:srgbClr val="9FC5E8"/>
                    </a:solidFill>
                  </a:tcPr>
                </a:tc>
              </a:tr>
              <a:tr h="934875">
                <a:tc>
                  <a:txBody>
                    <a:bodyPr/>
                    <a:lstStyle/>
                    <a:p>
                      <a:pPr indent="0" lvl="0" marL="0" marR="0" rtl="0" algn="ctr">
                        <a:lnSpc>
                          <a:spcPct val="100000"/>
                        </a:lnSpc>
                        <a:spcBef>
                          <a:spcPts val="0"/>
                        </a:spcBef>
                        <a:spcAft>
                          <a:spcPts val="0"/>
                        </a:spcAft>
                        <a:buClr>
                          <a:srgbClr val="000000"/>
                        </a:buClr>
                        <a:buSzPts val="1900"/>
                        <a:buFont typeface="Arial"/>
                        <a:buNone/>
                      </a:pPr>
                      <a:r>
                        <a:rPr lang="en-US" sz="3500" u="none" cap="none" strike="noStrike"/>
                        <a:t>Team Total</a:t>
                      </a:r>
                      <a:endParaRPr sz="35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$1501</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1177.</a:t>
                      </a:r>
                      <a:r>
                        <a:rPr lang="en-US" sz="3000" u="none" cap="none" strike="noStrike"/>
                        <a:t>40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0</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838.25</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3000" u="none" cap="none" strike="noStrike"/>
                        <a:t>($</a:t>
                      </a:r>
                      <a:r>
                        <a:rPr lang="en-US" sz="3000"/>
                        <a:t>323.70</a:t>
                      </a:r>
                      <a:r>
                        <a:rPr lang="en-US" sz="3000" u="none" cap="none" strike="noStrike"/>
                        <a:t>)</a:t>
                      </a:r>
                      <a:endParaRPr sz="3000" u="none" cap="none" strike="noStrike"/>
                    </a:p>
                  </a:txBody>
                  <a:tcPr marT="91425" marB="91425" marR="91425" marL="91425">
                    <a:lnL cap="flat" cmpd="sng" w="9525">
                      <a:solidFill>
                        <a:srgbClr val="0000FF"/>
                      </a:solidFill>
                      <a:prstDash val="solid"/>
                      <a:round/>
                      <a:headEnd len="sm" w="sm" type="none"/>
                      <a:tailEnd len="sm" w="sm" type="none"/>
                    </a:lnL>
                    <a:lnR cap="flat" cmpd="sng" w="9525">
                      <a:solidFill>
                        <a:srgbClr val="0000FF"/>
                      </a:solidFill>
                      <a:prstDash val="solid"/>
                      <a:round/>
                      <a:headEnd len="sm" w="sm" type="none"/>
                      <a:tailEnd len="sm" w="sm" type="none"/>
                    </a:lnR>
                    <a:lnT cap="flat" cmpd="sng" w="9525">
                      <a:solidFill>
                        <a:srgbClr val="0000FF"/>
                      </a:solidFill>
                      <a:prstDash val="solid"/>
                      <a:round/>
                      <a:headEnd len="sm" w="sm" type="none"/>
                      <a:tailEnd len="sm" w="sm" type="none"/>
                    </a:lnT>
                    <a:lnB cap="flat" cmpd="sng" w="9525">
                      <a:solidFill>
                        <a:srgbClr val="0000FF"/>
                      </a:solidFill>
                      <a:prstDash val="solid"/>
                      <a:round/>
                      <a:headEnd len="sm" w="sm" type="none"/>
                      <a:tailEnd len="sm" w="sm" type="none"/>
                    </a:lnB>
                  </a:tcPr>
                </a:tc>
              </a:tr>
            </a:tbl>
          </a:graphicData>
        </a:graphic>
      </p:graphicFrame>
      <p:sp>
        <p:nvSpPr>
          <p:cNvPr id="843" name="Google Shape;843;g535fc9e4dd_0_4"/>
          <p:cNvSpPr txBox="1"/>
          <p:nvPr/>
        </p:nvSpPr>
        <p:spPr>
          <a:xfrm>
            <a:off x="-333450" y="7912375"/>
            <a:ext cx="17503800" cy="1400700"/>
          </a:xfrm>
          <a:prstGeom prst="rect">
            <a:avLst/>
          </a:prstGeom>
          <a:noFill/>
          <a:ln>
            <a:noFill/>
          </a:ln>
        </p:spPr>
        <p:txBody>
          <a:bodyPr anchorCtr="0" anchor="t" bIns="91425" lIns="91425" spcFirstLastPara="1" rIns="91425" wrap="square" tIns="91425">
            <a:noAutofit/>
          </a:bodyPr>
          <a:lstStyle/>
          <a:p>
            <a:pPr indent="0" lvl="0" marL="914400" marR="0" rtl="0" algn="ctr">
              <a:lnSpc>
                <a:spcPct val="140013"/>
              </a:lnSpc>
              <a:spcBef>
                <a:spcPts val="0"/>
              </a:spcBef>
              <a:spcAft>
                <a:spcPts val="0"/>
              </a:spcAft>
              <a:buClr>
                <a:srgbClr val="000000"/>
              </a:buClr>
              <a:buSzPts val="3216"/>
              <a:buFont typeface="Arial"/>
              <a:buNone/>
            </a:pPr>
            <a:r>
              <a:rPr b="0" i="0" lang="en-US" sz="3216" u="none" cap="none" strike="noStrike">
                <a:solidFill>
                  <a:srgbClr val="1F15C7"/>
                </a:solidFill>
                <a:latin typeface="Libre Franklin Thin"/>
                <a:ea typeface="Libre Franklin Thin"/>
                <a:cs typeface="Libre Franklin Thin"/>
                <a:sym typeface="Libre Franklin Thin"/>
              </a:rPr>
              <a:t> $</a:t>
            </a:r>
            <a:r>
              <a:rPr lang="en-US" sz="3216">
                <a:solidFill>
                  <a:srgbClr val="1F15C7"/>
                </a:solidFill>
                <a:latin typeface="Libre Franklin Thin"/>
                <a:ea typeface="Libre Franklin Thin"/>
                <a:cs typeface="Libre Franklin Thin"/>
                <a:sym typeface="Libre Franklin Thin"/>
              </a:rPr>
              <a:t>323.7</a:t>
            </a:r>
            <a:r>
              <a:rPr b="0" i="0" lang="en-US" sz="3216" u="none" cap="none" strike="noStrike">
                <a:solidFill>
                  <a:srgbClr val="1F15C7"/>
                </a:solidFill>
                <a:latin typeface="Libre Franklin Thin"/>
                <a:ea typeface="Libre Franklin Thin"/>
                <a:cs typeface="Libre Franklin Thin"/>
                <a:sym typeface="Libre Franklin Thin"/>
              </a:rPr>
              <a:t>0 Under Budget</a:t>
            </a:r>
            <a:endParaRPr b="0" i="0" sz="3216" u="none" cap="none" strike="noStrike">
              <a:solidFill>
                <a:srgbClr val="1F15C7"/>
              </a:solidFill>
              <a:latin typeface="Libre Franklin Thin"/>
              <a:ea typeface="Libre Franklin Thin"/>
              <a:cs typeface="Libre Franklin Thin"/>
              <a:sym typeface="Libre Franklin Thin"/>
            </a:endParaRPr>
          </a:p>
        </p:txBody>
      </p:sp>
      <p:sp>
        <p:nvSpPr>
          <p:cNvPr id="844" name="Google Shape;844;g535fc9e4dd_0_4"/>
          <p:cNvSpPr txBox="1"/>
          <p:nvPr/>
        </p:nvSpPr>
        <p:spPr>
          <a:xfrm>
            <a:off x="1061625" y="8267875"/>
            <a:ext cx="4604700" cy="68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1F15C7"/>
                </a:solidFill>
                <a:latin typeface="Calibri"/>
                <a:ea typeface="Calibri"/>
                <a:cs typeface="Calibri"/>
                <a:sym typeface="Calibri"/>
              </a:rPr>
              <a:t>References:</a:t>
            </a:r>
            <a:endParaRPr b="0" i="0" sz="2400" u="none" cap="none" strike="noStrike">
              <a:solidFill>
                <a:srgbClr val="1F15C7"/>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1F15C7"/>
                </a:solidFill>
                <a:latin typeface="Calibri"/>
                <a:ea typeface="Calibri"/>
                <a:cs typeface="Calibri"/>
                <a:sym typeface="Calibri"/>
              </a:rPr>
              <a:t>The data plan is included in parts</a:t>
            </a:r>
            <a:endParaRPr b="0" i="0" sz="2400" u="none" cap="none" strike="noStrike">
              <a:solidFill>
                <a:srgbClr val="1F15C7"/>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Calibri"/>
              <a:ea typeface="Calibri"/>
              <a:cs typeface="Calibri"/>
              <a:sym typeface="Calibri"/>
            </a:endParaRPr>
          </a:p>
        </p:txBody>
      </p:sp>
      <p:sp>
        <p:nvSpPr>
          <p:cNvPr id="845" name="Google Shape;845;g535fc9e4dd_0_4"/>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rgbClr val="FFFFFF"/>
                </a:solidFill>
                <a:latin typeface="Libre Franklin"/>
                <a:ea typeface="Libre Franklin"/>
                <a:cs typeface="Libre Franklin"/>
                <a:sym typeface="Libre Franklin"/>
              </a:rPr>
              <a:t>41</a:t>
            </a:r>
            <a:endParaRPr b="1" i="0" sz="5599" u="none" cap="none" strike="noStrike">
              <a:solidFill>
                <a:srgbClr val="FFFFFF"/>
              </a:solidFill>
              <a:latin typeface="Libre Franklin"/>
              <a:ea typeface="Libre Franklin"/>
              <a:cs typeface="Libre Franklin"/>
              <a:sym typeface="Libre Franklin"/>
            </a:endParaRPr>
          </a:p>
        </p:txBody>
      </p:sp>
      <p:sp>
        <p:nvSpPr>
          <p:cNvPr id="846" name="Google Shape;846;g535fc9e4dd_0_4"/>
          <p:cNvSpPr/>
          <p:nvPr/>
        </p:nvSpPr>
        <p:spPr>
          <a:xfrm>
            <a:off x="13463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850" name="Shape 850"/>
        <p:cNvGrpSpPr/>
        <p:nvPr/>
      </p:nvGrpSpPr>
      <p:grpSpPr>
        <a:xfrm>
          <a:off x="0" y="0"/>
          <a:ext cx="0" cy="0"/>
          <a:chOff x="0" y="0"/>
          <a:chExt cx="0" cy="0"/>
        </a:xfrm>
      </p:grpSpPr>
      <p:sp>
        <p:nvSpPr>
          <p:cNvPr id="851" name="Google Shape;851;g968418f60f_0_654"/>
          <p:cNvSpPr txBox="1"/>
          <p:nvPr/>
        </p:nvSpPr>
        <p:spPr>
          <a:xfrm>
            <a:off x="0" y="1189725"/>
            <a:ext cx="17761200" cy="7990200"/>
          </a:xfrm>
          <a:prstGeom prst="rect">
            <a:avLst/>
          </a:prstGeom>
          <a:noFill/>
          <a:ln>
            <a:noFill/>
          </a:ln>
        </p:spPr>
        <p:txBody>
          <a:bodyPr anchorCtr="0" anchor="t" bIns="0" lIns="0" spcFirstLastPara="1" rIns="0" wrap="square" tIns="0">
            <a:noAutofit/>
          </a:bodyPr>
          <a:lstStyle/>
          <a:p>
            <a:pPr indent="-426466" lvl="2" marL="1371600" marR="0" rtl="0" algn="l">
              <a:lnSpc>
                <a:spcPct val="140013"/>
              </a:lnSpc>
              <a:spcBef>
                <a:spcPts val="0"/>
              </a:spcBef>
              <a:spcAft>
                <a:spcPts val="0"/>
              </a:spcAft>
              <a:buClr>
                <a:srgbClr val="1F15C7"/>
              </a:buClr>
              <a:buSzPts val="3116"/>
              <a:buFont typeface="Libre Franklin Thin"/>
              <a:buChar char="⚬"/>
            </a:pPr>
            <a:r>
              <a:rPr lang="en-US" sz="3416">
                <a:solidFill>
                  <a:srgbClr val="1F15C7"/>
                </a:solidFill>
                <a:latin typeface="Libre Franklin Thin"/>
                <a:ea typeface="Libre Franklin Thin"/>
                <a:cs typeface="Libre Franklin Thin"/>
                <a:sym typeface="Libre Franklin Thin"/>
              </a:rPr>
              <a:t>We discussed our projects goals and purpose. </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Went over our requirements. </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Presented our conceptual and functional block diagrams. </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Gave a technical overview of the electric, software, and hardware components needed.</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We presented a demo of our working components.</a:t>
            </a:r>
            <a:endParaRPr sz="3416">
              <a:solidFill>
                <a:srgbClr val="1F15C7"/>
              </a:solidFill>
              <a:latin typeface="Libre Franklin Thin"/>
              <a:ea typeface="Libre Franklin Thin"/>
              <a:cs typeface="Libre Franklin Thin"/>
              <a:sym typeface="Libre Franklin Thin"/>
            </a:endParaRPr>
          </a:p>
          <a:p>
            <a:pPr indent="-445516" lvl="2" marL="1371600" marR="0" rtl="0" algn="l">
              <a:lnSpc>
                <a:spcPct val="140013"/>
              </a:lnSpc>
              <a:spcBef>
                <a:spcPts val="0"/>
              </a:spcBef>
              <a:spcAft>
                <a:spcPts val="0"/>
              </a:spcAft>
              <a:buClr>
                <a:srgbClr val="1F15C7"/>
              </a:buClr>
              <a:buSzPts val="3416"/>
              <a:buFont typeface="Libre Franklin Thin"/>
              <a:buChar char="⚬"/>
            </a:pPr>
            <a:r>
              <a:rPr lang="en-US" sz="3416">
                <a:solidFill>
                  <a:srgbClr val="1F15C7"/>
                </a:solidFill>
                <a:latin typeface="Libre Franklin Thin"/>
                <a:ea typeface="Libre Franklin Thin"/>
                <a:cs typeface="Libre Franklin Thin"/>
                <a:sym typeface="Libre Franklin Thin"/>
              </a:rPr>
              <a:t>We went over our project status including our schedule and financial status.</a:t>
            </a:r>
            <a:endParaRPr sz="3416">
              <a:solidFill>
                <a:srgbClr val="1F15C7"/>
              </a:solidFill>
              <a:latin typeface="Libre Franklin Thin"/>
              <a:ea typeface="Libre Franklin Thin"/>
              <a:cs typeface="Libre Franklin Thin"/>
              <a:sym typeface="Libre Franklin Thin"/>
            </a:endParaRPr>
          </a:p>
          <a:p>
            <a:pPr indent="0" lvl="0" marL="0" marR="0" rtl="0" algn="l">
              <a:lnSpc>
                <a:spcPct val="140013"/>
              </a:lnSpc>
              <a:spcBef>
                <a:spcPts val="0"/>
              </a:spcBef>
              <a:spcAft>
                <a:spcPts val="0"/>
              </a:spcAft>
              <a:buClr>
                <a:srgbClr val="000000"/>
              </a:buClr>
              <a:buSzPts val="4516"/>
              <a:buFont typeface="Arial"/>
              <a:buNone/>
            </a:pPr>
            <a:r>
              <a:t/>
            </a:r>
            <a:endParaRPr b="0" i="0" sz="3716" u="none" cap="none" strike="noStrike">
              <a:solidFill>
                <a:srgbClr val="1F15C7"/>
              </a:solidFill>
              <a:latin typeface="Libre Franklin Thin"/>
              <a:ea typeface="Libre Franklin Thin"/>
              <a:cs typeface="Libre Franklin Thin"/>
              <a:sym typeface="Libre Franklin Thin"/>
            </a:endParaRPr>
          </a:p>
        </p:txBody>
      </p:sp>
      <p:sp>
        <p:nvSpPr>
          <p:cNvPr id="852" name="Google Shape;852;g968418f60f_0_654"/>
          <p:cNvSpPr txBox="1"/>
          <p:nvPr/>
        </p:nvSpPr>
        <p:spPr>
          <a:xfrm>
            <a:off x="0" y="-63793"/>
            <a:ext cx="12687300" cy="1095600"/>
          </a:xfrm>
          <a:prstGeom prst="rect">
            <a:avLst/>
          </a:prstGeom>
          <a:noFill/>
          <a:ln>
            <a:noFill/>
          </a:ln>
        </p:spPr>
        <p:txBody>
          <a:bodyPr anchorCtr="0" anchor="t" bIns="0" lIns="0" spcFirstLastPara="1" rIns="0" wrap="square" tIns="0">
            <a:noAutofit/>
          </a:bodyPr>
          <a:lstStyle/>
          <a:p>
            <a:pPr indent="0" lvl="0" marL="0" marR="0" rtl="0" algn="l">
              <a:lnSpc>
                <a:spcPct val="140006"/>
              </a:lnSpc>
              <a:spcBef>
                <a:spcPts val="0"/>
              </a:spcBef>
              <a:spcAft>
                <a:spcPts val="0"/>
              </a:spcAft>
              <a:buClr>
                <a:srgbClr val="000000"/>
              </a:buClr>
              <a:buSzPts val="6399"/>
              <a:buFont typeface="Arial"/>
              <a:buNone/>
            </a:pPr>
            <a:r>
              <a:rPr b="1" lang="en-US" sz="6399">
                <a:solidFill>
                  <a:srgbClr val="1F15C7"/>
                </a:solidFill>
                <a:latin typeface="Libre Franklin"/>
                <a:ea typeface="Libre Franklin"/>
                <a:cs typeface="Libre Franklin"/>
                <a:sym typeface="Libre Franklin"/>
              </a:rPr>
              <a:t>SUMMARY</a:t>
            </a:r>
            <a:endParaRPr b="0" i="0" sz="1400" u="none" cap="none" strike="noStrike">
              <a:solidFill>
                <a:srgbClr val="000000"/>
              </a:solidFill>
              <a:latin typeface="Arial"/>
              <a:ea typeface="Arial"/>
              <a:cs typeface="Arial"/>
              <a:sym typeface="Arial"/>
            </a:endParaRPr>
          </a:p>
        </p:txBody>
      </p:sp>
      <p:sp>
        <p:nvSpPr>
          <p:cNvPr id="853" name="Google Shape;853;g968418f60f_0_654"/>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42</a:t>
            </a:r>
            <a:endParaRPr b="0" i="0" sz="1400" u="none" cap="none" strike="noStrike">
              <a:solidFill>
                <a:schemeClr val="dk1"/>
              </a:solidFill>
              <a:latin typeface="Arial"/>
              <a:ea typeface="Arial"/>
              <a:cs typeface="Arial"/>
              <a:sym typeface="Arial"/>
            </a:endParaRPr>
          </a:p>
        </p:txBody>
      </p:sp>
      <p:sp>
        <p:nvSpPr>
          <p:cNvPr id="854" name="Google Shape;854;g968418f60f_0_654"/>
          <p:cNvSpPr/>
          <p:nvPr/>
        </p:nvSpPr>
        <p:spPr>
          <a:xfrm>
            <a:off x="36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Background</a:t>
            </a:r>
            <a:endParaRPr sz="1900">
              <a:latin typeface="Libre Franklin"/>
              <a:ea typeface="Libre Franklin"/>
              <a:cs typeface="Libre Franklin"/>
              <a:sym typeface="Libre Franklin"/>
            </a:endParaRPr>
          </a:p>
        </p:txBody>
      </p:sp>
      <p:sp>
        <p:nvSpPr>
          <p:cNvPr id="855" name="Google Shape;855;g968418f60f_0_654"/>
          <p:cNvSpPr/>
          <p:nvPr/>
        </p:nvSpPr>
        <p:spPr>
          <a:xfrm>
            <a:off x="1715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Objectives</a:t>
            </a:r>
            <a:endParaRPr sz="1900">
              <a:latin typeface="Libre Franklin"/>
              <a:ea typeface="Libre Franklin"/>
              <a:cs typeface="Libre Franklin"/>
              <a:sym typeface="Libre Franklin"/>
            </a:endParaRPr>
          </a:p>
        </p:txBody>
      </p:sp>
      <p:sp>
        <p:nvSpPr>
          <p:cNvPr id="856" name="Google Shape;856;g968418f60f_0_654"/>
          <p:cNvSpPr/>
          <p:nvPr/>
        </p:nvSpPr>
        <p:spPr>
          <a:xfrm>
            <a:off x="33935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Conceptual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57" name="Google Shape;857;g968418f60f_0_654"/>
          <p:cNvSpPr/>
          <p:nvPr/>
        </p:nvSpPr>
        <p:spPr>
          <a:xfrm>
            <a:off x="50718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Functional</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Block</a:t>
            </a:r>
            <a:endParaRPr sz="1900">
              <a:latin typeface="Libre Franklin"/>
              <a:ea typeface="Libre Franklin"/>
              <a:cs typeface="Libre Franklin"/>
              <a:sym typeface="Libre Franklin"/>
            </a:endParaRPr>
          </a:p>
          <a:p>
            <a:pPr indent="0" lvl="0" marL="0" rtl="0" algn="ctr">
              <a:spcBef>
                <a:spcPts val="0"/>
              </a:spcBef>
              <a:spcAft>
                <a:spcPts val="0"/>
              </a:spcAft>
              <a:buNone/>
            </a:pPr>
            <a:r>
              <a:rPr lang="en-US" sz="1900">
                <a:latin typeface="Libre Franklin"/>
                <a:ea typeface="Libre Franklin"/>
                <a:cs typeface="Libre Franklin"/>
                <a:sym typeface="Libre Franklin"/>
              </a:rPr>
              <a:t>Diagram</a:t>
            </a:r>
            <a:endParaRPr sz="1900">
              <a:latin typeface="Libre Franklin"/>
              <a:ea typeface="Libre Franklin"/>
              <a:cs typeface="Libre Franklin"/>
              <a:sym typeface="Libre Franklin"/>
            </a:endParaRPr>
          </a:p>
        </p:txBody>
      </p:sp>
      <p:sp>
        <p:nvSpPr>
          <p:cNvPr id="858" name="Google Shape;858;g968418f60f_0_654"/>
          <p:cNvSpPr/>
          <p:nvPr/>
        </p:nvSpPr>
        <p:spPr>
          <a:xfrm>
            <a:off x="67502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Electronics Design</a:t>
            </a:r>
            <a:endParaRPr sz="1900">
              <a:latin typeface="Libre Franklin"/>
              <a:ea typeface="Libre Franklin"/>
              <a:cs typeface="Libre Franklin"/>
              <a:sym typeface="Libre Franklin"/>
            </a:endParaRPr>
          </a:p>
        </p:txBody>
      </p:sp>
      <p:sp>
        <p:nvSpPr>
          <p:cNvPr id="859" name="Google Shape;859;g968418f60f_0_654"/>
          <p:cNvSpPr/>
          <p:nvPr/>
        </p:nvSpPr>
        <p:spPr>
          <a:xfrm>
            <a:off x="84286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Software Design</a:t>
            </a:r>
            <a:endParaRPr sz="1900">
              <a:latin typeface="Libre Franklin"/>
              <a:ea typeface="Libre Franklin"/>
              <a:cs typeface="Libre Franklin"/>
              <a:sym typeface="Libre Franklin"/>
            </a:endParaRPr>
          </a:p>
        </p:txBody>
      </p:sp>
      <p:sp>
        <p:nvSpPr>
          <p:cNvPr id="860" name="Google Shape;860;g968418f60f_0_654"/>
          <p:cNvSpPr/>
          <p:nvPr/>
        </p:nvSpPr>
        <p:spPr>
          <a:xfrm>
            <a:off x="1010700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Mechanical Design</a:t>
            </a:r>
            <a:endParaRPr sz="1900">
              <a:latin typeface="Libre Franklin"/>
              <a:ea typeface="Libre Franklin"/>
              <a:cs typeface="Libre Franklin"/>
              <a:sym typeface="Libre Franklin"/>
            </a:endParaRPr>
          </a:p>
        </p:txBody>
      </p:sp>
      <p:sp>
        <p:nvSpPr>
          <p:cNvPr id="861" name="Google Shape;861;g968418f60f_0_654"/>
          <p:cNvSpPr/>
          <p:nvPr/>
        </p:nvSpPr>
        <p:spPr>
          <a:xfrm>
            <a:off x="1178537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Demo</a:t>
            </a:r>
            <a:endParaRPr sz="1900">
              <a:latin typeface="Libre Franklin"/>
              <a:ea typeface="Libre Franklin"/>
              <a:cs typeface="Libre Franklin"/>
              <a:sym typeface="Libre Franklin"/>
            </a:endParaRPr>
          </a:p>
        </p:txBody>
      </p:sp>
      <p:sp>
        <p:nvSpPr>
          <p:cNvPr id="862" name="Google Shape;862;g968418f60f_0_654"/>
          <p:cNvSpPr/>
          <p:nvPr/>
        </p:nvSpPr>
        <p:spPr>
          <a:xfrm>
            <a:off x="15142125"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Project Status</a:t>
            </a:r>
            <a:endParaRPr sz="1900">
              <a:latin typeface="Libre Franklin"/>
              <a:ea typeface="Libre Franklin"/>
              <a:cs typeface="Libre Franklin"/>
              <a:sym typeface="Libre Franklin"/>
            </a:endParaRPr>
          </a:p>
        </p:txBody>
      </p:sp>
      <p:sp>
        <p:nvSpPr>
          <p:cNvPr id="863" name="Google Shape;863;g968418f60f_0_654"/>
          <p:cNvSpPr/>
          <p:nvPr/>
        </p:nvSpPr>
        <p:spPr>
          <a:xfrm>
            <a:off x="16820488" y="9179925"/>
            <a:ext cx="1671600" cy="11145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Summary</a:t>
            </a:r>
            <a:endParaRPr sz="1900">
              <a:latin typeface="Libre Franklin"/>
              <a:ea typeface="Libre Franklin"/>
              <a:cs typeface="Libre Franklin"/>
              <a:sym typeface="Libre Franklin"/>
            </a:endParaRPr>
          </a:p>
        </p:txBody>
      </p:sp>
      <p:grpSp>
        <p:nvGrpSpPr>
          <p:cNvPr id="864" name="Google Shape;864;g968418f60f_0_654"/>
          <p:cNvGrpSpPr/>
          <p:nvPr/>
        </p:nvGrpSpPr>
        <p:grpSpPr>
          <a:xfrm>
            <a:off x="18498875" y="9717475"/>
            <a:ext cx="1671600" cy="569525"/>
            <a:chOff x="17260550" y="9405250"/>
            <a:chExt cx="1671600" cy="569525"/>
          </a:xfrm>
        </p:grpSpPr>
        <p:sp>
          <p:nvSpPr>
            <p:cNvPr id="865" name="Google Shape;865;g968418f60f_0_654"/>
            <p:cNvSpPr/>
            <p:nvPr/>
          </p:nvSpPr>
          <p:spPr>
            <a:xfrm>
              <a:off x="17260550" y="9405250"/>
              <a:ext cx="1671600" cy="3123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g968418f60f_0_654"/>
            <p:cNvSpPr/>
            <p:nvPr/>
          </p:nvSpPr>
          <p:spPr>
            <a:xfrm>
              <a:off x="18498875"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g968418f60f_0_654"/>
            <p:cNvSpPr/>
            <p:nvPr/>
          </p:nvSpPr>
          <p:spPr>
            <a:xfrm>
              <a:off x="17260550" y="9515475"/>
              <a:ext cx="403500" cy="4593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8" name="Google Shape;868;g968418f60f_0_654"/>
          <p:cNvSpPr/>
          <p:nvPr/>
        </p:nvSpPr>
        <p:spPr>
          <a:xfrm>
            <a:off x="13463750" y="9179925"/>
            <a:ext cx="1671600" cy="1114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latin typeface="Libre Franklin"/>
                <a:ea typeface="Libre Franklin"/>
                <a:cs typeface="Libre Franklin"/>
                <a:sym typeface="Libre Franklin"/>
              </a:rPr>
              <a:t>Test Matrix</a:t>
            </a:r>
            <a:endParaRPr sz="1900">
              <a:latin typeface="Libre Franklin"/>
              <a:ea typeface="Libre Franklin"/>
              <a:cs typeface="Libre Franklin"/>
              <a:sym typeface="Libre Franklin"/>
            </a:endParaRPr>
          </a:p>
        </p:txBody>
      </p:sp>
      <p:pic>
        <p:nvPicPr>
          <p:cNvPr id="869" name="Google Shape;869;g968418f60f_0_654"/>
          <p:cNvPicPr preferRelativeResize="0"/>
          <p:nvPr/>
        </p:nvPicPr>
        <p:blipFill>
          <a:blip r:embed="rId3">
            <a:alphaModFix/>
          </a:blip>
          <a:stretch>
            <a:fillRect/>
          </a:stretch>
        </p:blipFill>
        <p:spPr>
          <a:xfrm>
            <a:off x="4432400" y="-164250"/>
            <a:ext cx="1474600" cy="1474600"/>
          </a:xfrm>
          <a:prstGeom prst="rect">
            <a:avLst/>
          </a:prstGeom>
          <a:noFill/>
          <a:ln>
            <a:noFill/>
          </a:ln>
        </p:spPr>
      </p:pic>
      <p:sp>
        <p:nvSpPr>
          <p:cNvPr id="870" name="Google Shape;870;g968418f60f_0_654"/>
          <p:cNvSpPr txBox="1"/>
          <p:nvPr/>
        </p:nvSpPr>
        <p:spPr>
          <a:xfrm>
            <a:off x="5806550" y="241100"/>
            <a:ext cx="2391000" cy="10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https://gfycat.com/stickers/search/pir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63"/>
                                        </p:tgtEl>
                                        <p:attrNameLst>
                                          <p:attrName>style.visibility</p:attrName>
                                        </p:attrNameLst>
                                      </p:cBhvr>
                                      <p:to>
                                        <p:strVal val="visible"/>
                                      </p:to>
                                    </p:set>
                                    <p:anim calcmode="lin" valueType="num">
                                      <p:cBhvr additive="base">
                                        <p:cTn dur="1000"/>
                                        <p:tgtEl>
                                          <p:spTgt spid="86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864"/>
                                        </p:tgtEl>
                                        <p:attrNameLst>
                                          <p:attrName>style.visibility</p:attrName>
                                        </p:attrNameLst>
                                      </p:cBhvr>
                                      <p:to>
                                        <p:strVal val="visible"/>
                                      </p:to>
                                    </p:set>
                                    <p:anim calcmode="lin" valueType="num">
                                      <p:cBhvr additive="base">
                                        <p:cTn dur="1000"/>
                                        <p:tgtEl>
                                          <p:spTgt spid="86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8">
                                  <p:stCondLst>
                                    <p:cond delay="0"/>
                                  </p:stCondLst>
                                  <p:childTnLst>
                                    <p:anim calcmode="lin" valueType="num">
                                      <p:cBhvr additive="base">
                                        <p:cTn dur="1000"/>
                                        <p:tgtEl>
                                          <p:spTgt spid="864"/>
                                        </p:tgtEl>
                                        <p:attrNameLst>
                                          <p:attrName>ppt_x</p:attrName>
                                        </p:attrNameLst>
                                      </p:cBhvr>
                                      <p:tavLst>
                                        <p:tav fmla="" tm="0">
                                          <p:val>
                                            <p:strVal val="#ppt_x"/>
                                          </p:val>
                                        </p:tav>
                                        <p:tav fmla="" tm="100000">
                                          <p:val>
                                            <p:strVal val="#ppt_x-1"/>
                                          </p:val>
                                        </p:tav>
                                      </p:tavLst>
                                    </p:anim>
                                    <p:set>
                                      <p:cBhvr>
                                        <p:cTn dur="1" fill="hold">
                                          <p:stCondLst>
                                            <p:cond delay="1000"/>
                                          </p:stCondLst>
                                        </p:cTn>
                                        <p:tgtEl>
                                          <p:spTgt spid="86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1"/>
                                        </p:tgtEl>
                                        <p:attrNameLst>
                                          <p:attrName>style.visibility</p:attrName>
                                        </p:attrNameLst>
                                      </p:cBhvr>
                                      <p:to>
                                        <p:strVal val="visible"/>
                                      </p:to>
                                    </p:set>
                                    <p:animEffect filter="fade" transition="in">
                                      <p:cBhvr>
                                        <p:cTn dur="1000"/>
                                        <p:tgtEl>
                                          <p:spTgt spid="8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874" name="Shape 874"/>
        <p:cNvGrpSpPr/>
        <p:nvPr/>
      </p:nvGrpSpPr>
      <p:grpSpPr>
        <a:xfrm>
          <a:off x="0" y="0"/>
          <a:ext cx="0" cy="0"/>
          <a:chOff x="0" y="0"/>
          <a:chExt cx="0" cy="0"/>
        </a:xfrm>
      </p:grpSpPr>
      <p:sp>
        <p:nvSpPr>
          <p:cNvPr id="875" name="Google Shape;875;g929c52e0f2_2_10"/>
          <p:cNvSpPr txBox="1"/>
          <p:nvPr/>
        </p:nvSpPr>
        <p:spPr>
          <a:xfrm>
            <a:off x="1657350" y="1683063"/>
            <a:ext cx="14973300" cy="69219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5600"/>
              <a:buFont typeface="Arial"/>
              <a:buNone/>
            </a:pPr>
            <a:r>
              <a:t/>
            </a:r>
            <a:endParaRPr b="1" i="0" sz="5600" u="none" cap="none" strike="noStrike">
              <a:solidFill>
                <a:srgbClr val="1F15C7"/>
              </a:solidFill>
              <a:latin typeface="Libre Franklin"/>
              <a:ea typeface="Libre Franklin"/>
              <a:cs typeface="Libre Franklin"/>
              <a:sym typeface="Libre Franklin"/>
            </a:endParaRPr>
          </a:p>
          <a:p>
            <a:pPr indent="0" lvl="0" marL="0" marR="0" rtl="0" algn="ctr">
              <a:lnSpc>
                <a:spcPct val="140000"/>
              </a:lnSpc>
              <a:spcBef>
                <a:spcPts val="0"/>
              </a:spcBef>
              <a:spcAft>
                <a:spcPts val="0"/>
              </a:spcAft>
              <a:buClr>
                <a:srgbClr val="000000"/>
              </a:buClr>
              <a:buSzPts val="5600"/>
              <a:buFont typeface="Arial"/>
              <a:buNone/>
            </a:pPr>
            <a:r>
              <a:t/>
            </a:r>
            <a:endParaRPr b="1" i="0" sz="5600" u="none" cap="none" strike="noStrike">
              <a:solidFill>
                <a:srgbClr val="1F15C7"/>
              </a:solidFill>
              <a:latin typeface="Libre Franklin"/>
              <a:ea typeface="Libre Franklin"/>
              <a:cs typeface="Libre Franklin"/>
              <a:sym typeface="Libre Franklin"/>
            </a:endParaRPr>
          </a:p>
          <a:p>
            <a:pPr indent="0" lvl="0" marL="0" marR="0" rtl="0" algn="ctr">
              <a:lnSpc>
                <a:spcPct val="140000"/>
              </a:lnSpc>
              <a:spcBef>
                <a:spcPts val="0"/>
              </a:spcBef>
              <a:spcAft>
                <a:spcPts val="0"/>
              </a:spcAft>
              <a:buClr>
                <a:srgbClr val="000000"/>
              </a:buClr>
              <a:buSzPts val="9000"/>
              <a:buFont typeface="Arial"/>
              <a:buNone/>
            </a:pPr>
            <a:r>
              <a:rPr b="1" i="0" lang="en-US" sz="9000" u="none" cap="none" strike="noStrike">
                <a:solidFill>
                  <a:srgbClr val="1F15C7"/>
                </a:solidFill>
                <a:latin typeface="Libre Franklin"/>
                <a:ea typeface="Libre Franklin"/>
                <a:cs typeface="Libre Franklin"/>
                <a:sym typeface="Libre Franklin"/>
              </a:rPr>
              <a:t>Questions</a:t>
            </a:r>
            <a:endParaRPr b="0" i="0" sz="4800" u="none" cap="none" strike="noStrike">
              <a:solidFill>
                <a:srgbClr val="000000"/>
              </a:solidFill>
              <a:latin typeface="Arial"/>
              <a:ea typeface="Arial"/>
              <a:cs typeface="Arial"/>
              <a:sym typeface="Arial"/>
            </a:endParaRPr>
          </a:p>
        </p:txBody>
      </p:sp>
      <p:sp>
        <p:nvSpPr>
          <p:cNvPr id="876" name="Google Shape;876;g929c52e0f2_2_10"/>
          <p:cNvSpPr/>
          <p:nvPr/>
        </p:nvSpPr>
        <p:spPr>
          <a:xfrm>
            <a:off x="1028700" y="701391"/>
            <a:ext cx="16232455" cy="8885234"/>
          </a:xfrm>
          <a:custGeom>
            <a:rect b="b" l="l" r="r" t="t"/>
            <a:pathLst>
              <a:path extrusionOk="0" h="1913890" w="3496490">
                <a:moveTo>
                  <a:pt x="3372030" y="59690"/>
                </a:moveTo>
                <a:cubicBezTo>
                  <a:pt x="3407590" y="59690"/>
                  <a:pt x="3436800" y="88900"/>
                  <a:pt x="3436800" y="124460"/>
                </a:cubicBezTo>
                <a:lnTo>
                  <a:pt x="3436800" y="1789430"/>
                </a:lnTo>
                <a:cubicBezTo>
                  <a:pt x="3436800" y="1824990"/>
                  <a:pt x="3407590" y="1854200"/>
                  <a:pt x="3372030" y="1854200"/>
                </a:cubicBezTo>
                <a:lnTo>
                  <a:pt x="124460" y="1854200"/>
                </a:lnTo>
                <a:cubicBezTo>
                  <a:pt x="88900" y="1854200"/>
                  <a:pt x="59690" y="1824990"/>
                  <a:pt x="59690" y="1789430"/>
                </a:cubicBezTo>
                <a:lnTo>
                  <a:pt x="59690" y="124460"/>
                </a:lnTo>
                <a:cubicBezTo>
                  <a:pt x="59690" y="88900"/>
                  <a:pt x="88900" y="59690"/>
                  <a:pt x="124460" y="59690"/>
                </a:cubicBezTo>
                <a:lnTo>
                  <a:pt x="3372030" y="59690"/>
                </a:lnTo>
                <a:moveTo>
                  <a:pt x="3372030" y="0"/>
                </a:moveTo>
                <a:lnTo>
                  <a:pt x="124460" y="0"/>
                </a:lnTo>
                <a:cubicBezTo>
                  <a:pt x="55880" y="0"/>
                  <a:pt x="0" y="55880"/>
                  <a:pt x="0" y="124460"/>
                </a:cubicBezTo>
                <a:lnTo>
                  <a:pt x="0" y="1789430"/>
                </a:lnTo>
                <a:cubicBezTo>
                  <a:pt x="0" y="1858010"/>
                  <a:pt x="55880" y="1913890"/>
                  <a:pt x="124460" y="1913890"/>
                </a:cubicBezTo>
                <a:lnTo>
                  <a:pt x="3372030" y="1913890"/>
                </a:lnTo>
                <a:cubicBezTo>
                  <a:pt x="3440611" y="1913890"/>
                  <a:pt x="3496490" y="1858010"/>
                  <a:pt x="3496490" y="1789430"/>
                </a:cubicBezTo>
                <a:lnTo>
                  <a:pt x="3496490" y="124460"/>
                </a:lnTo>
                <a:cubicBezTo>
                  <a:pt x="3496490" y="55880"/>
                  <a:pt x="3440610" y="0"/>
                  <a:pt x="3372030" y="0"/>
                </a:cubicBezTo>
                <a:close/>
              </a:path>
            </a:pathLst>
          </a:custGeom>
          <a:solidFill>
            <a:srgbClr val="1F15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g929c52e0f2_2_10"/>
          <p:cNvSpPr txBox="1"/>
          <p:nvPr/>
        </p:nvSpPr>
        <p:spPr>
          <a:xfrm>
            <a:off x="15288000" y="0"/>
            <a:ext cx="30000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40007"/>
              </a:lnSpc>
              <a:spcBef>
                <a:spcPts val="0"/>
              </a:spcBef>
              <a:spcAft>
                <a:spcPts val="0"/>
              </a:spcAft>
              <a:buClr>
                <a:srgbClr val="000000"/>
              </a:buClr>
              <a:buSzPts val="5599"/>
              <a:buFont typeface="Arial"/>
              <a:buNone/>
            </a:pPr>
            <a:r>
              <a:rPr b="1" lang="en-US" sz="5599">
                <a:solidFill>
                  <a:schemeClr val="lt1"/>
                </a:solidFill>
                <a:latin typeface="Libre Franklin"/>
                <a:ea typeface="Libre Franklin"/>
                <a:cs typeface="Libre Franklin"/>
                <a:sym typeface="Libre Franklin"/>
              </a:rPr>
              <a:t>43</a:t>
            </a:r>
            <a:endParaRPr b="0" i="0" sz="1400" u="none" cap="none" strike="noStrike">
              <a:solidFill>
                <a:schemeClr val="dk1"/>
              </a:solidFill>
              <a:latin typeface="Arial"/>
              <a:ea typeface="Arial"/>
              <a:cs typeface="Arial"/>
              <a:sym typeface="Arial"/>
            </a:endParaRPr>
          </a:p>
        </p:txBody>
      </p:sp>
      <p:sp>
        <p:nvSpPr>
          <p:cNvPr id="878" name="Google Shape;878;g929c52e0f2_2_10"/>
          <p:cNvSpPr txBox="1"/>
          <p:nvPr/>
        </p:nvSpPr>
        <p:spPr>
          <a:xfrm>
            <a:off x="5987725" y="6446250"/>
            <a:ext cx="6805800" cy="3000000"/>
          </a:xfrm>
          <a:prstGeom prst="rect">
            <a:avLst/>
          </a:prstGeom>
          <a:noFill/>
          <a:ln>
            <a:noFill/>
          </a:ln>
        </p:spPr>
        <p:txBody>
          <a:bodyPr anchorCtr="0" anchor="t" bIns="91425" lIns="91425" spcFirstLastPara="1" rIns="91425" wrap="square" tIns="91425">
            <a:noAutofit/>
          </a:bodyPr>
          <a:lstStyle/>
          <a:p>
            <a:pPr indent="0" lvl="0" marL="0" rtl="0" algn="ctr">
              <a:lnSpc>
                <a:spcPct val="140000"/>
              </a:lnSpc>
              <a:spcBef>
                <a:spcPts val="0"/>
              </a:spcBef>
              <a:spcAft>
                <a:spcPts val="0"/>
              </a:spcAft>
              <a:buNone/>
            </a:pPr>
            <a:r>
              <a:rPr b="1" lang="en-US" sz="4800">
                <a:solidFill>
                  <a:srgbClr val="1F15C7"/>
                </a:solidFill>
                <a:latin typeface="Libre Franklin"/>
                <a:ea typeface="Libre Franklin"/>
                <a:cs typeface="Libre Franklin"/>
                <a:sym typeface="Libre Franklin"/>
              </a:rPr>
              <a:t>basttamu@gmail.com</a:t>
            </a:r>
            <a:endParaRPr sz="4800"/>
          </a:p>
        </p:txBody>
      </p:sp>
      <p:pic>
        <p:nvPicPr>
          <p:cNvPr id="879" name="Google Shape;879;g929c52e0f2_2_10"/>
          <p:cNvPicPr preferRelativeResize="0"/>
          <p:nvPr/>
        </p:nvPicPr>
        <p:blipFill>
          <a:blip r:embed="rId3">
            <a:alphaModFix/>
          </a:blip>
          <a:stretch>
            <a:fillRect/>
          </a:stretch>
        </p:blipFill>
        <p:spPr>
          <a:xfrm>
            <a:off x="4118825" y="5734200"/>
            <a:ext cx="1776951" cy="1702599"/>
          </a:xfrm>
          <a:prstGeom prst="rect">
            <a:avLst/>
          </a:prstGeom>
          <a:noFill/>
          <a:ln>
            <a:noFill/>
          </a:ln>
        </p:spPr>
      </p:pic>
      <p:sp>
        <p:nvSpPr>
          <p:cNvPr id="880" name="Google Shape;880;g929c52e0f2_2_10"/>
          <p:cNvSpPr txBox="1"/>
          <p:nvPr/>
        </p:nvSpPr>
        <p:spPr>
          <a:xfrm>
            <a:off x="3600900" y="7604700"/>
            <a:ext cx="2812800" cy="68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a:t>https://www.pinclipart.com/maxpin/bxRmJJ/</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