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9" r:id="rId3"/>
    <p:sldId id="270" r:id="rId4"/>
    <p:sldId id="271" r:id="rId5"/>
    <p:sldId id="272" r:id="rId6"/>
    <p:sldId id="273" r:id="rId7"/>
    <p:sldId id="274" r:id="rId8"/>
  </p:sldIdLst>
  <p:sldSz cx="6858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03" autoAdjust="0"/>
    <p:restoredTop sz="94660"/>
  </p:normalViewPr>
  <p:slideViewPr>
    <p:cSldViewPr snapToGrid="0">
      <p:cViewPr varScale="1">
        <p:scale>
          <a:sx n="38" d="100"/>
          <a:sy n="38" d="100"/>
        </p:scale>
        <p:origin x="178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35A4-2955-43BB-BA47-7264432CB85F}" type="datetimeFigureOut">
              <a:rPr lang="de-DE" smtClean="0"/>
              <a:t>22.12.2025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FA43-9A66-41A6-94E7-1BF617BA54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388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35A4-2955-43BB-BA47-7264432CB85F}" type="datetimeFigureOut">
              <a:rPr lang="de-DE" smtClean="0"/>
              <a:t>22.12.2025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FA43-9A66-41A6-94E7-1BF617BA54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515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35A4-2955-43BB-BA47-7264432CB85F}" type="datetimeFigureOut">
              <a:rPr lang="de-DE" smtClean="0"/>
              <a:t>22.12.2025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FA43-9A66-41A6-94E7-1BF617BA54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696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35A4-2955-43BB-BA47-7264432CB85F}" type="datetimeFigureOut">
              <a:rPr lang="de-DE" smtClean="0"/>
              <a:t>22.12.2025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FA43-9A66-41A6-94E7-1BF617BA54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1228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35A4-2955-43BB-BA47-7264432CB85F}" type="datetimeFigureOut">
              <a:rPr lang="de-DE" smtClean="0"/>
              <a:t>22.12.2025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FA43-9A66-41A6-94E7-1BF617BA54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9144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35A4-2955-43BB-BA47-7264432CB85F}" type="datetimeFigureOut">
              <a:rPr lang="de-DE" smtClean="0"/>
              <a:t>22.12.2025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FA43-9A66-41A6-94E7-1BF617BA54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0825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35A4-2955-43BB-BA47-7264432CB85F}" type="datetimeFigureOut">
              <a:rPr lang="de-DE" smtClean="0"/>
              <a:t>22.12.2025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FA43-9A66-41A6-94E7-1BF617BA54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260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35A4-2955-43BB-BA47-7264432CB85F}" type="datetimeFigureOut">
              <a:rPr lang="de-DE" smtClean="0"/>
              <a:t>22.12.2025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FA43-9A66-41A6-94E7-1BF617BA54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345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35A4-2955-43BB-BA47-7264432CB85F}" type="datetimeFigureOut">
              <a:rPr lang="de-DE" smtClean="0"/>
              <a:t>22.12.2025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FA43-9A66-41A6-94E7-1BF617BA54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1087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35A4-2955-43BB-BA47-7264432CB85F}" type="datetimeFigureOut">
              <a:rPr lang="de-DE" smtClean="0"/>
              <a:t>22.12.2025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FA43-9A66-41A6-94E7-1BF617BA54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707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935A4-2955-43BB-BA47-7264432CB85F}" type="datetimeFigureOut">
              <a:rPr lang="de-DE" smtClean="0"/>
              <a:t>22.12.2025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7FA43-9A66-41A6-94E7-1BF617BA54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3990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935A4-2955-43BB-BA47-7264432CB85F}" type="datetimeFigureOut">
              <a:rPr lang="de-DE" smtClean="0"/>
              <a:t>22.12.2025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7FA43-9A66-41A6-94E7-1BF617BA54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532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A1F5A2-61AB-4605-A7D1-0A8254216F9D}"/>
              </a:ext>
            </a:extLst>
          </p:cNvPr>
          <p:cNvSpPr/>
          <p:nvPr/>
        </p:nvSpPr>
        <p:spPr>
          <a:xfrm>
            <a:off x="1042637" y="1443644"/>
            <a:ext cx="4680000" cy="645120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Stockings in the Fireplace">
            <a:extLst>
              <a:ext uri="{FF2B5EF4-FFF2-40B4-BE49-F238E27FC236}">
                <a16:creationId xmlns:a16="http://schemas.microsoft.com/office/drawing/2014/main" id="{C10B3B36-477D-482A-B881-94D703108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31" y="2807773"/>
            <a:ext cx="279661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children were nestled">
            <a:extLst>
              <a:ext uri="{FF2B5EF4-FFF2-40B4-BE49-F238E27FC236}">
                <a16:creationId xmlns:a16="http://schemas.microsoft.com/office/drawing/2014/main" id="{9A0CECA7-094C-45D4-8AF0-1A7538C3F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123" y="5787067"/>
            <a:ext cx="2853026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leeping Mouse">
            <a:extLst>
              <a:ext uri="{FF2B5EF4-FFF2-40B4-BE49-F238E27FC236}">
                <a16:creationId xmlns:a16="http://schemas.microsoft.com/office/drawing/2014/main" id="{32494C5C-96A4-4FEA-B8D5-23D4E3AFF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584" y="4025824"/>
            <a:ext cx="530408" cy="25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0">
            <a:extLst>
              <a:ext uri="{FF2B5EF4-FFF2-40B4-BE49-F238E27FC236}">
                <a16:creationId xmlns:a16="http://schemas.microsoft.com/office/drawing/2014/main" id="{4D4AC26E-EE29-4397-B693-A75D0FD21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405" y="1672147"/>
            <a:ext cx="4596464" cy="971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T’was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night before Christmas, when all through the house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a creature was stirring, not even a mouse;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stockings were hung by the chimney with care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hopes that St. Nicholas soon would be there;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0A5B0-C300-490F-8DB4-7A8CCD05481E}"/>
              </a:ext>
            </a:extLst>
          </p:cNvPr>
          <p:cNvSpPr/>
          <p:nvPr/>
        </p:nvSpPr>
        <p:spPr>
          <a:xfrm>
            <a:off x="1254710" y="4771652"/>
            <a:ext cx="42558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children were nestled all snug in their beds,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 visions of sugar-plums danced in their heads;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mamma in her kerchief, and I in my cap,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 just settled our brains for a long winter’s nap,</a:t>
            </a:r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B517A-4B57-4823-BD14-263B7C43332B}"/>
              </a:ext>
            </a:extLst>
          </p:cNvPr>
          <p:cNvSpPr txBox="1"/>
          <p:nvPr/>
        </p:nvSpPr>
        <p:spPr>
          <a:xfrm>
            <a:off x="5444302" y="758706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13436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A1F5A2-61AB-4605-A7D1-0A8254216F9D}"/>
              </a:ext>
            </a:extLst>
          </p:cNvPr>
          <p:cNvSpPr/>
          <p:nvPr/>
        </p:nvSpPr>
        <p:spPr>
          <a:xfrm>
            <a:off x="1042637" y="1443644"/>
            <a:ext cx="4680000" cy="645120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D4AC26E-EE29-4397-B693-A75D0FD21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405" y="1672147"/>
            <a:ext cx="4596464" cy="971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When out on the lawn there arose such a clatter,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I sprang from the bed to see what was the matter.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Away to the window I flew like a flash,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Tore open the shutters and threw up the sash.</a:t>
            </a:r>
            <a:endParaRPr lang="de-DE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0A5B0-C300-490F-8DB4-7A8CCD05481E}"/>
              </a:ext>
            </a:extLst>
          </p:cNvPr>
          <p:cNvSpPr/>
          <p:nvPr/>
        </p:nvSpPr>
        <p:spPr>
          <a:xfrm>
            <a:off x="1254710" y="4771652"/>
            <a:ext cx="42558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The moon on the breast of the new-fallen snow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Gave the 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lustre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of mid-day to objects below,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When, what to my wondering eyes should appear,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But a miniature sleigh, and eight tiny reindeer,</a:t>
            </a:r>
            <a:endParaRPr lang="de-DE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B517A-4B57-4823-BD14-263B7C43332B}"/>
              </a:ext>
            </a:extLst>
          </p:cNvPr>
          <p:cNvSpPr txBox="1"/>
          <p:nvPr/>
        </p:nvSpPr>
        <p:spPr>
          <a:xfrm>
            <a:off x="5444302" y="7587067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10" name="Picture 2" descr="He sprang from the bed">
            <a:extLst>
              <a:ext uri="{FF2B5EF4-FFF2-40B4-BE49-F238E27FC236}">
                <a16:creationId xmlns:a16="http://schemas.microsoft.com/office/drawing/2014/main" id="{946DA3F2-D1D1-44C5-8D32-7527FFC47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714" y="2807773"/>
            <a:ext cx="282857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what to my wondering eyes should appear">
            <a:extLst>
              <a:ext uri="{FF2B5EF4-FFF2-40B4-BE49-F238E27FC236}">
                <a16:creationId xmlns:a16="http://schemas.microsoft.com/office/drawing/2014/main" id="{6782D184-3F96-4D16-9954-90DF0CCD5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575" y="5756413"/>
            <a:ext cx="2578124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72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lying Birds">
            <a:extLst>
              <a:ext uri="{FF2B5EF4-FFF2-40B4-BE49-F238E27FC236}">
                <a16:creationId xmlns:a16="http://schemas.microsoft.com/office/drawing/2014/main" id="{B26F57EC-AB35-43E0-9B7F-5D89F5E07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737" y="2584945"/>
            <a:ext cx="762000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A1F5A2-61AB-4605-A7D1-0A8254216F9D}"/>
              </a:ext>
            </a:extLst>
          </p:cNvPr>
          <p:cNvSpPr/>
          <p:nvPr/>
        </p:nvSpPr>
        <p:spPr>
          <a:xfrm>
            <a:off x="1042637" y="1443644"/>
            <a:ext cx="4680000" cy="645120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D4AC26E-EE29-4397-B693-A75D0FD21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405" y="1672147"/>
            <a:ext cx="4596464" cy="971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With a little old driver, so lively and quick,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I knew in a moment it must be St. Nick.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More rapid than eagles his coursers they came,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And he whistled, and shouted, and called them by name:</a:t>
            </a:r>
            <a:endParaRPr lang="de-DE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0A5B0-C300-490F-8DB4-7A8CCD05481E}"/>
              </a:ext>
            </a:extLst>
          </p:cNvPr>
          <p:cNvSpPr/>
          <p:nvPr/>
        </p:nvSpPr>
        <p:spPr>
          <a:xfrm>
            <a:off x="1254710" y="4411861"/>
            <a:ext cx="42558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Now, </a:t>
            </a:r>
            <a:r>
              <a:rPr lang="en-US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Dasher!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 now, </a:t>
            </a:r>
            <a:r>
              <a:rPr lang="en-US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Dancer!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 now, </a:t>
            </a:r>
            <a:r>
              <a:rPr lang="en-US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Prancer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 and </a:t>
            </a:r>
            <a:r>
              <a:rPr lang="en-US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Vixen!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On, </a:t>
            </a:r>
            <a:r>
              <a:rPr lang="en-US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Comet!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 on, </a:t>
            </a:r>
            <a:r>
              <a:rPr lang="en-US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Cupid!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 on, </a:t>
            </a:r>
            <a:r>
              <a:rPr lang="en-US" sz="1400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Donder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 and </a:t>
            </a:r>
            <a:r>
              <a:rPr lang="en-US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Blitzen!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To the top of the porch! to the top of the wall!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Now dash away! dash away! dash away all!”</a:t>
            </a:r>
            <a:endParaRPr lang="de-DE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B517A-4B57-4823-BD14-263B7C43332B}"/>
              </a:ext>
            </a:extLst>
          </p:cNvPr>
          <p:cNvSpPr txBox="1"/>
          <p:nvPr/>
        </p:nvSpPr>
        <p:spPr>
          <a:xfrm>
            <a:off x="5444302" y="7587067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2" name="Picture 4" descr="Fig. 103">
            <a:extLst>
              <a:ext uri="{FF2B5EF4-FFF2-40B4-BE49-F238E27FC236}">
                <a16:creationId xmlns:a16="http://schemas.microsoft.com/office/drawing/2014/main" id="{D549CBD1-B063-4F2B-A012-895B340BD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670" y="3658039"/>
            <a:ext cx="3890632" cy="44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Reindeer sleigh on the roof">
            <a:extLst>
              <a:ext uri="{FF2B5EF4-FFF2-40B4-BE49-F238E27FC236}">
                <a16:creationId xmlns:a16="http://schemas.microsoft.com/office/drawing/2014/main" id="{81CBD4DC-98C4-4435-8D69-3529E9F1E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686" y="5454104"/>
            <a:ext cx="3245902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Flying Birds">
            <a:extLst>
              <a:ext uri="{FF2B5EF4-FFF2-40B4-BE49-F238E27FC236}">
                <a16:creationId xmlns:a16="http://schemas.microsoft.com/office/drawing/2014/main" id="{788BB522-6D9E-4ADE-AE6D-854E74751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355" y="2937809"/>
            <a:ext cx="952500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957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A1F5A2-61AB-4605-A7D1-0A8254216F9D}"/>
              </a:ext>
            </a:extLst>
          </p:cNvPr>
          <p:cNvSpPr/>
          <p:nvPr/>
        </p:nvSpPr>
        <p:spPr>
          <a:xfrm>
            <a:off x="1042637" y="1443644"/>
            <a:ext cx="4680000" cy="645120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D4AC26E-EE29-4397-B693-A75D0FD21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405" y="1680967"/>
            <a:ext cx="459646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dry leaves that before the wild hurricane fly,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they meet with an obstacle, mount to the sky;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up to the house-top the coursers they flew,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the sleigh full of Toys, and St. Nicholas too.</a:t>
            </a:r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0A5B0-C300-490F-8DB4-7A8CCD05481E}"/>
              </a:ext>
            </a:extLst>
          </p:cNvPr>
          <p:cNvSpPr/>
          <p:nvPr/>
        </p:nvSpPr>
        <p:spPr>
          <a:xfrm>
            <a:off x="1254709" y="4572157"/>
            <a:ext cx="42558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And then, in a twinkling, I heard on the roof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The prancing and pawing of each little hoof.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As I drew in my head, and was turning around,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Down the chimney St. Nicholas came with a bound.</a:t>
            </a:r>
            <a:endParaRPr lang="de-DE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B517A-4B57-4823-BD14-263B7C43332B}"/>
              </a:ext>
            </a:extLst>
          </p:cNvPr>
          <p:cNvSpPr txBox="1"/>
          <p:nvPr/>
        </p:nvSpPr>
        <p:spPr>
          <a:xfrm>
            <a:off x="5444302" y="7587067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12292" name="Picture 4" descr="Blustering leaves">
            <a:extLst>
              <a:ext uri="{FF2B5EF4-FFF2-40B4-BE49-F238E27FC236}">
                <a16:creationId xmlns:a16="http://schemas.microsoft.com/office/drawing/2014/main" id="{E17B2A76-94D2-442C-84E2-6AA6C3FE1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2932907"/>
            <a:ext cx="14287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Blustering leaves">
            <a:extLst>
              <a:ext uri="{FF2B5EF4-FFF2-40B4-BE49-F238E27FC236}">
                <a16:creationId xmlns:a16="http://schemas.microsoft.com/office/drawing/2014/main" id="{5C112606-C500-480A-9F37-198500C6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749" y="2696382"/>
            <a:ext cx="142875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Blustering leaves">
            <a:extLst>
              <a:ext uri="{FF2B5EF4-FFF2-40B4-BE49-F238E27FC236}">
                <a16:creationId xmlns:a16="http://schemas.microsoft.com/office/drawing/2014/main" id="{EDBF4698-D034-4126-A09A-6281571E2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664" y="3804444"/>
            <a:ext cx="7620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Blustering leaves">
            <a:extLst>
              <a:ext uri="{FF2B5EF4-FFF2-40B4-BE49-F238E27FC236}">
                <a16:creationId xmlns:a16="http://schemas.microsoft.com/office/drawing/2014/main" id="{E1E85AA8-9059-4244-948F-A1861451F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706" y="3652337"/>
            <a:ext cx="76200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Reindeer sleigh on the roof">
            <a:extLst>
              <a:ext uri="{FF2B5EF4-FFF2-40B4-BE49-F238E27FC236}">
                <a16:creationId xmlns:a16="http://schemas.microsoft.com/office/drawing/2014/main" id="{C5027BE1-D4CF-45D3-9E7A-FF0B0AF94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059" y="5788874"/>
            <a:ext cx="3145155" cy="169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809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A1F5A2-61AB-4605-A7D1-0A8254216F9D}"/>
              </a:ext>
            </a:extLst>
          </p:cNvPr>
          <p:cNvSpPr/>
          <p:nvPr/>
        </p:nvSpPr>
        <p:spPr>
          <a:xfrm>
            <a:off x="1042637" y="1443644"/>
            <a:ext cx="4680000" cy="645120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D4AC26E-EE29-4397-B693-A75D0FD21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405" y="1672147"/>
            <a:ext cx="4596464" cy="971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He was dressed all in fur, from his head to his foot,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And his clothes were all tarnished with ashes and soot;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 bundle of Toys he had flung on his back,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And he looked like a peddler just opening his pack.</a:t>
            </a:r>
            <a:endParaRPr lang="de-DE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0A5B0-C300-490F-8DB4-7A8CCD05481E}"/>
              </a:ext>
            </a:extLst>
          </p:cNvPr>
          <p:cNvSpPr/>
          <p:nvPr/>
        </p:nvSpPr>
        <p:spPr>
          <a:xfrm>
            <a:off x="1254710" y="4771652"/>
            <a:ext cx="42558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His eyes—how they twinkled! his dimples how merry!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His cheeks were like roses, his nose like a cherry!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His droll little mouth was drawn up like a bow,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And the beard of his chin was as white as the snow;</a:t>
            </a:r>
            <a:endParaRPr lang="de-DE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B517A-4B57-4823-BD14-263B7C43332B}"/>
              </a:ext>
            </a:extLst>
          </p:cNvPr>
          <p:cNvSpPr txBox="1"/>
          <p:nvPr/>
        </p:nvSpPr>
        <p:spPr>
          <a:xfrm>
            <a:off x="5444302" y="7587067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13314" name="Picture 2" descr="He looked like a peddler">
            <a:extLst>
              <a:ext uri="{FF2B5EF4-FFF2-40B4-BE49-F238E27FC236}">
                <a16:creationId xmlns:a16="http://schemas.microsoft.com/office/drawing/2014/main" id="{8CD788E4-EFC6-4A6C-B1FC-8FB924CF5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000" y="2807773"/>
            <a:ext cx="2727273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The beard of his chin was as white as the snow">
            <a:extLst>
              <a:ext uri="{FF2B5EF4-FFF2-40B4-BE49-F238E27FC236}">
                <a16:creationId xmlns:a16="http://schemas.microsoft.com/office/drawing/2014/main" id="{6702BA07-950E-4B1D-9668-C91CF6CCF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220" y="5823351"/>
            <a:ext cx="203883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063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A1F5A2-61AB-4605-A7D1-0A8254216F9D}"/>
              </a:ext>
            </a:extLst>
          </p:cNvPr>
          <p:cNvSpPr/>
          <p:nvPr/>
        </p:nvSpPr>
        <p:spPr>
          <a:xfrm>
            <a:off x="1042637" y="1443644"/>
            <a:ext cx="4680000" cy="645120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D4AC26E-EE29-4397-B693-A75D0FD21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405" y="1672147"/>
            <a:ext cx="4596464" cy="971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The stump of a pipe he held tight in his teeth,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And the smoke it encircled his head like a wreath;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He had a broad face and a little round belly,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That shook when he laughed, like a bowlful of jelly.</a:t>
            </a:r>
            <a:endParaRPr lang="de-DE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0A5B0-C300-490F-8DB4-7A8CCD05481E}"/>
              </a:ext>
            </a:extLst>
          </p:cNvPr>
          <p:cNvSpPr/>
          <p:nvPr/>
        </p:nvSpPr>
        <p:spPr>
          <a:xfrm>
            <a:off x="1254710" y="4771652"/>
            <a:ext cx="42558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 He was chubby and plump, a right jolly old elf,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And I laughed when I saw him, in spite of myself;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 wink of his eye and a twist of his head,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Soon gave me to know I had nothing to dread;</a:t>
            </a:r>
            <a:endParaRPr lang="de-DE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B517A-4B57-4823-BD14-263B7C43332B}"/>
              </a:ext>
            </a:extLst>
          </p:cNvPr>
          <p:cNvSpPr txBox="1"/>
          <p:nvPr/>
        </p:nvSpPr>
        <p:spPr>
          <a:xfrm>
            <a:off x="5444302" y="7587067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pic>
        <p:nvPicPr>
          <p:cNvPr id="14338" name="Picture 2" descr="He had a broad face and a little round belly">
            <a:extLst>
              <a:ext uri="{FF2B5EF4-FFF2-40B4-BE49-F238E27FC236}">
                <a16:creationId xmlns:a16="http://schemas.microsoft.com/office/drawing/2014/main" id="{5C419A53-8CC2-47EB-84CF-87479EECB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271" y="2787109"/>
            <a:ext cx="2788732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e filled all the stockings">
            <a:extLst>
              <a:ext uri="{FF2B5EF4-FFF2-40B4-BE49-F238E27FC236}">
                <a16:creationId xmlns:a16="http://schemas.microsoft.com/office/drawing/2014/main" id="{2B623BDD-6729-4780-AE68-181E2D72A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223" y="5910301"/>
            <a:ext cx="246882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284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A1F5A2-61AB-4605-A7D1-0A8254216F9D}"/>
              </a:ext>
            </a:extLst>
          </p:cNvPr>
          <p:cNvSpPr/>
          <p:nvPr/>
        </p:nvSpPr>
        <p:spPr>
          <a:xfrm>
            <a:off x="1042637" y="1443644"/>
            <a:ext cx="4680000" cy="645120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D4AC26E-EE29-4397-B693-A75D0FD21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405" y="1672147"/>
            <a:ext cx="4596464" cy="971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He spoke not a word, but went straight to his work,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And filled all the stockings; then turned with a jerk,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And laying his finger aside of his nose,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And giving a nod, up the chimney he rose;</a:t>
            </a:r>
            <a:endParaRPr lang="de-DE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0A5B0-C300-490F-8DB4-7A8CCD05481E}"/>
              </a:ext>
            </a:extLst>
          </p:cNvPr>
          <p:cNvSpPr/>
          <p:nvPr/>
        </p:nvSpPr>
        <p:spPr>
          <a:xfrm>
            <a:off x="1254710" y="4771652"/>
            <a:ext cx="42558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He sprang to his sleigh, to his team gave a whistle,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And away they all flew like the down of a thistle.</a:t>
            </a:r>
            <a:br>
              <a:rPr lang="en-US" sz="1400" dirty="0"/>
            </a:b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But I heard him exclaim, ere he drove out of sight,</a:t>
            </a:r>
            <a:br>
              <a:rPr lang="en-US" sz="1400" dirty="0"/>
            </a:br>
            <a:r>
              <a:rPr lang="en-US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“Happy Christmas to all, and to all a good-night.”</a:t>
            </a:r>
            <a:endParaRPr lang="de-DE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B517A-4B57-4823-BD14-263B7C43332B}"/>
              </a:ext>
            </a:extLst>
          </p:cNvPr>
          <p:cNvSpPr txBox="1"/>
          <p:nvPr/>
        </p:nvSpPr>
        <p:spPr>
          <a:xfrm>
            <a:off x="5444302" y="7587067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pic>
        <p:nvPicPr>
          <p:cNvPr id="15362" name="Picture 2" descr="up the chimney he rose">
            <a:extLst>
              <a:ext uri="{FF2B5EF4-FFF2-40B4-BE49-F238E27FC236}">
                <a16:creationId xmlns:a16="http://schemas.microsoft.com/office/drawing/2014/main" id="{08C1F3BC-4AED-43C0-ACD5-41A36570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637" y="2807773"/>
            <a:ext cx="225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e drove out of sight">
            <a:extLst>
              <a:ext uri="{FF2B5EF4-FFF2-40B4-BE49-F238E27FC236}">
                <a16:creationId xmlns:a16="http://schemas.microsoft.com/office/drawing/2014/main" id="{4B25D67D-99AB-4097-845B-F449EFD1D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169" y="5725759"/>
            <a:ext cx="2990937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771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700</Words>
  <Application>Microsoft Office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Zenkner Kaila Azur (DES DOS SW ESW EPE)</dc:creator>
  <cp:lastModifiedBy>Zenkner Kaila Azur (DES DOS SW ESW EPE)</cp:lastModifiedBy>
  <cp:revision>10</cp:revision>
  <cp:lastPrinted>2025-12-19T13:59:59Z</cp:lastPrinted>
  <dcterms:created xsi:type="dcterms:W3CDTF">2025-12-17T12:50:34Z</dcterms:created>
  <dcterms:modified xsi:type="dcterms:W3CDTF">2025-12-22T14:22:57Z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15a25aa-e944-415d-b7a7-40f6b9180b6b_Enabled">
    <vt:lpwstr>-1</vt:lpwstr>
  </property>
  <property fmtid="{D5CDD505-2E9C-101B-9397-08002B2CF9AE}" pid="3" name="MSIP_Label_a15a25aa-e944-415d-b7a7-40f6b9180b6b_SetDate">
    <vt:lpwstr>2025-12-22 14:22:50Z</vt:lpwstr>
  </property>
  <property fmtid="{D5CDD505-2E9C-101B-9397-08002B2CF9AE}" pid="4" name="MSIP_Label_a15a25aa-e944-415d-b7a7-40f6b9180b6b_Method">
    <vt:lpwstr>Privileged</vt:lpwstr>
  </property>
  <property fmtid="{D5CDD505-2E9C-101B-9397-08002B2CF9AE}" pid="5" name="MSIP_Label_a15a25aa-e944-415d-b7a7-40f6b9180b6b_Name">
    <vt:lpwstr>a15a25aa-e944-415d-b7a7-40f6b9180b6b</vt:lpwstr>
  </property>
  <property fmtid="{D5CDD505-2E9C-101B-9397-08002B2CF9AE}" pid="6" name="MSIP_Label_a15a25aa-e944-415d-b7a7-40f6b9180b6b_SiteId">
    <vt:lpwstr>eeb8d0e8-3544-41d3-aac6-934c309faf5a</vt:lpwstr>
  </property>
  <property fmtid="{D5CDD505-2E9C-101B-9397-08002B2CF9AE}" pid="7" name="MSIP_Label_a15a25aa-e944-415d-b7a7-40f6b9180b6b_ActionId">
    <vt:lpwstr>0fca10da-fc30-40c3-bbba-fba7fef4dd27</vt:lpwstr>
  </property>
  <property fmtid="{D5CDD505-2E9C-101B-9397-08002B2CF9AE}" pid="8" name="MSIP_Label_a15a25aa-e944-415d-b7a7-40f6b9180b6b_ContentBits">
    <vt:lpwstr>0</vt:lpwstr>
  </property>
  <property fmtid="{D5CDD505-2E9C-101B-9397-08002B2CF9AE}" pid="9" name="empower.integration.Classification.DocumentId">
    <vt:lpwstr/>
  </property>
  <property fmtid="{D5CDD505-2E9C-101B-9397-08002B2CF9AE}" pid="10" name="empower.integration.Classification.DocumentVersion">
    <vt:lpwstr/>
  </property>
  <property fmtid="{D5CDD505-2E9C-101B-9397-08002B2CF9AE}" pid="11" name="empower.integration.Classification.DocumentOwner">
    <vt:lpwstr/>
  </property>
  <property fmtid="{D5CDD505-2E9C-101B-9397-08002B2CF9AE}" pid="12" name="empower.integration.Classification.ShowFooter">
    <vt:bool>true</vt:bool>
  </property>
  <property fmtid="{D5CDD505-2E9C-101B-9397-08002B2CF9AE}" pid="13" name="empower.integration.Classification.RestrictionLevel">
    <vt:i4>1</vt:i4>
  </property>
  <property fmtid="{D5CDD505-2E9C-101B-9397-08002B2CF9AE}" pid="14" name="empower.integration.Classification.FooterDate">
    <vt:filetime>2025-12-22T14:22:50Z</vt:filetime>
  </property>
  <property fmtid="{D5CDD505-2E9C-101B-9397-08002B2CF9AE}" pid="15" name="empower.integration.Classification.DateFormat">
    <vt:lpwstr/>
  </property>
  <property fmtid="{D5CDD505-2E9C-101B-9397-08002B2CF9AE}" pid="16" name="empower.integration.Classification.IsDraft">
    <vt:bool>false</vt:bool>
  </property>
  <property fmtid="{D5CDD505-2E9C-101B-9397-08002B2CF9AE}" pid="17" name="empower.integration.Classification.IsProprietary">
    <vt:bool>false</vt:bool>
  </property>
  <property fmtid="{D5CDD505-2E9C-101B-9397-08002B2CF9AE}" pid="18" name="empower.integration.Classification.HasAdditionalMarking">
    <vt:bool>false</vt:bool>
  </property>
  <property fmtid="{D5CDD505-2E9C-101B-9397-08002B2CF9AE}" pid="19" name="empower.integration.Classification.AdditionalMarking">
    <vt:lpwstr/>
  </property>
  <property fmtid="{D5CDD505-2E9C-101B-9397-08002B2CF9AE}" pid="20" name="empower.integration.Classification.IsEmpowerClassified">
    <vt:bool>false</vt:bool>
  </property>
</Properties>
</file>