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5" r:id="rId35"/>
    <p:sldId id="289" r:id="rId36"/>
    <p:sldId id="290" r:id="rId37"/>
    <p:sldId id="291" r:id="rId38"/>
    <p:sldId id="292" r:id="rId39"/>
    <p:sldId id="293" r:id="rId40"/>
    <p:sldId id="294" r:id="rId41"/>
    <p:sldId id="296" r:id="rId42"/>
    <p:sldId id="297" r:id="rId43"/>
    <p:sldId id="298" r:id="rId44"/>
    <p:sldId id="299" r:id="rId45"/>
    <p:sldId id="300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80" r:id="rId1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2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9D40-057F-4A5A-B81C-350C5A2AD652}" type="datetimeFigureOut">
              <a:rPr lang="pl-PL" smtClean="0"/>
              <a:pPr/>
              <a:t>2024-04-11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E44C-6EE1-4224-AB92-81BDCA15673B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jpe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60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12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8.png"/><Relationship Id="rId5" Type="http://schemas.openxmlformats.org/officeDocument/2006/relationships/image" Target="../media/image50.png"/><Relationship Id="rId10" Type="http://schemas.openxmlformats.org/officeDocument/2006/relationships/image" Target="../media/image57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1.png"/><Relationship Id="rId3" Type="http://schemas.openxmlformats.org/officeDocument/2006/relationships/image" Target="../media/image46.jpeg"/><Relationship Id="rId7" Type="http://schemas.openxmlformats.org/officeDocument/2006/relationships/image" Target="../media/image54.png"/><Relationship Id="rId12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9.png"/><Relationship Id="rId5" Type="http://schemas.openxmlformats.org/officeDocument/2006/relationships/image" Target="../media/image51.png"/><Relationship Id="rId10" Type="http://schemas.openxmlformats.org/officeDocument/2006/relationships/image" Target="../media/image58.png"/><Relationship Id="rId4" Type="http://schemas.openxmlformats.org/officeDocument/2006/relationships/image" Target="../media/image49.png"/><Relationship Id="rId9" Type="http://schemas.openxmlformats.org/officeDocument/2006/relationships/image" Target="../media/image57.png"/><Relationship Id="rId14" Type="http://schemas.openxmlformats.org/officeDocument/2006/relationships/image" Target="../media/image62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6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jpe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46.jpe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46.jpe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46.jpe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46.jpe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46.jpe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46.jpe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49.png"/><Relationship Id="rId7" Type="http://schemas.openxmlformats.org/officeDocument/2006/relationships/image" Target="../media/image57.png"/><Relationship Id="rId12" Type="http://schemas.openxmlformats.org/officeDocument/2006/relationships/image" Target="../media/image62.jpeg"/><Relationship Id="rId17" Type="http://schemas.openxmlformats.org/officeDocument/2006/relationships/image" Target="../media/image67.png"/><Relationship Id="rId2" Type="http://schemas.openxmlformats.org/officeDocument/2006/relationships/image" Target="../media/image46.jpe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61.png"/><Relationship Id="rId5" Type="http://schemas.openxmlformats.org/officeDocument/2006/relationships/image" Target="../media/image53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1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12" Type="http://schemas.openxmlformats.org/officeDocument/2006/relationships/image" Target="../media/image6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7.png"/><Relationship Id="rId5" Type="http://schemas.openxmlformats.org/officeDocument/2006/relationships/image" Target="../media/image57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54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12" Type="http://schemas.openxmlformats.org/officeDocument/2006/relationships/image" Target="../media/image68.png"/><Relationship Id="rId2" Type="http://schemas.openxmlformats.org/officeDocument/2006/relationships/image" Target="../media/image46.jpeg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7.png"/><Relationship Id="rId5" Type="http://schemas.openxmlformats.org/officeDocument/2006/relationships/image" Target="../media/image57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54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51.png"/><Relationship Id="rId9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51.png"/><Relationship Id="rId9" Type="http://schemas.openxmlformats.org/officeDocument/2006/relationships/image" Target="../media/image7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5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6.png"/><Relationship Id="rId21" Type="http://schemas.openxmlformats.org/officeDocument/2006/relationships/image" Target="../media/image85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Relationship Id="rId30" Type="http://schemas.openxmlformats.org/officeDocument/2006/relationships/image" Target="../media/image93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90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9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8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2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90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9.png"/><Relationship Id="rId2" Type="http://schemas.openxmlformats.org/officeDocument/2006/relationships/image" Target="../media/image49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8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2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31" Type="http://schemas.openxmlformats.org/officeDocument/2006/relationships/image" Target="../media/image95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" Type="http://schemas.openxmlformats.org/officeDocument/2006/relationships/image" Target="../media/image68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2" Type="http://schemas.openxmlformats.org/officeDocument/2006/relationships/image" Target="../media/image49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29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0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26" Type="http://schemas.openxmlformats.org/officeDocument/2006/relationships/image" Target="../media/image91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5" Type="http://schemas.openxmlformats.org/officeDocument/2006/relationships/image" Target="../media/image90.png"/><Relationship Id="rId2" Type="http://schemas.openxmlformats.org/officeDocument/2006/relationships/image" Target="../media/image49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29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31" Type="http://schemas.openxmlformats.org/officeDocument/2006/relationships/image" Target="../media/image96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" Type="http://schemas.openxmlformats.org/officeDocument/2006/relationships/image" Target="../media/image68.png"/><Relationship Id="rId21" Type="http://schemas.openxmlformats.org/officeDocument/2006/relationships/image" Target="../media/image88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2" Type="http://schemas.openxmlformats.org/officeDocument/2006/relationships/image" Target="../media/image67.png"/><Relationship Id="rId16" Type="http://schemas.openxmlformats.org/officeDocument/2006/relationships/image" Target="../media/image82.png"/><Relationship Id="rId20" Type="http://schemas.openxmlformats.org/officeDocument/2006/relationships/image" Target="../media/image87.png"/><Relationship Id="rId29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1.png"/><Relationship Id="rId5" Type="http://schemas.openxmlformats.org/officeDocument/2006/relationships/image" Target="../media/image70.png"/><Relationship Id="rId15" Type="http://schemas.openxmlformats.org/officeDocument/2006/relationships/image" Target="../media/image81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10" Type="http://schemas.openxmlformats.org/officeDocument/2006/relationships/image" Target="../media/image76.png"/><Relationship Id="rId19" Type="http://schemas.openxmlformats.org/officeDocument/2006/relationships/image" Target="../media/image86.png"/><Relationship Id="rId31" Type="http://schemas.openxmlformats.org/officeDocument/2006/relationships/image" Target="../media/image98.png"/><Relationship Id="rId4" Type="http://schemas.openxmlformats.org/officeDocument/2006/relationships/image" Target="../media/image69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Relationship Id="rId30" Type="http://schemas.openxmlformats.org/officeDocument/2006/relationships/image" Target="../media/image97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5.png"/><Relationship Id="rId26" Type="http://schemas.openxmlformats.org/officeDocument/2006/relationships/image" Target="../media/image95.png"/><Relationship Id="rId3" Type="http://schemas.openxmlformats.org/officeDocument/2006/relationships/image" Target="../media/image68.png"/><Relationship Id="rId21" Type="http://schemas.openxmlformats.org/officeDocument/2006/relationships/image" Target="../media/image8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4.png"/><Relationship Id="rId25" Type="http://schemas.openxmlformats.org/officeDocument/2006/relationships/image" Target="../media/image94.png"/><Relationship Id="rId2" Type="http://schemas.openxmlformats.org/officeDocument/2006/relationships/image" Target="../media/image49.png"/><Relationship Id="rId16" Type="http://schemas.openxmlformats.org/officeDocument/2006/relationships/image" Target="../media/image82.png"/><Relationship Id="rId20" Type="http://schemas.openxmlformats.org/officeDocument/2006/relationships/image" Target="../media/image88.png"/><Relationship Id="rId29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3.png"/><Relationship Id="rId5" Type="http://schemas.openxmlformats.org/officeDocument/2006/relationships/image" Target="../media/image70.png"/><Relationship Id="rId15" Type="http://schemas.openxmlformats.org/officeDocument/2006/relationships/image" Target="../media/image81.png"/><Relationship Id="rId23" Type="http://schemas.openxmlformats.org/officeDocument/2006/relationships/image" Target="../media/image92.png"/><Relationship Id="rId28" Type="http://schemas.openxmlformats.org/officeDocument/2006/relationships/image" Target="../media/image97.png"/><Relationship Id="rId10" Type="http://schemas.openxmlformats.org/officeDocument/2006/relationships/image" Target="../media/image76.png"/><Relationship Id="rId19" Type="http://schemas.openxmlformats.org/officeDocument/2006/relationships/image" Target="../media/image86.png"/><Relationship Id="rId4" Type="http://schemas.openxmlformats.org/officeDocument/2006/relationships/image" Target="../media/image69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91.png"/><Relationship Id="rId27" Type="http://schemas.openxmlformats.org/officeDocument/2006/relationships/image" Target="../media/image96.png"/><Relationship Id="rId30" Type="http://schemas.openxmlformats.org/officeDocument/2006/relationships/image" Target="../media/image99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1.png"/><Relationship Id="rId3" Type="http://schemas.openxmlformats.org/officeDocument/2006/relationships/image" Target="../media/image66.png"/><Relationship Id="rId21" Type="http://schemas.openxmlformats.org/officeDocument/2006/relationships/image" Target="../media/image86.png"/><Relationship Id="rId34" Type="http://schemas.openxmlformats.org/officeDocument/2006/relationships/image" Target="../media/image99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90.png"/><Relationship Id="rId33" Type="http://schemas.openxmlformats.org/officeDocument/2006/relationships/image" Target="../media/image98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5.png"/><Relationship Id="rId29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10" Type="http://schemas.openxmlformats.org/officeDocument/2006/relationships/image" Target="../media/image74.png"/><Relationship Id="rId19" Type="http://schemas.openxmlformats.org/officeDocument/2006/relationships/image" Target="../media/image84.png"/><Relationship Id="rId31" Type="http://schemas.openxmlformats.org/officeDocument/2006/relationships/image" Target="../media/image96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2.png"/><Relationship Id="rId3" Type="http://schemas.openxmlformats.org/officeDocument/2006/relationships/image" Target="../media/image66.png"/><Relationship Id="rId21" Type="http://schemas.openxmlformats.org/officeDocument/2006/relationships/image" Target="../media/image86.png"/><Relationship Id="rId34" Type="http://schemas.openxmlformats.org/officeDocument/2006/relationships/image" Target="../media/image100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5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10" Type="http://schemas.openxmlformats.org/officeDocument/2006/relationships/image" Target="../media/image74.png"/><Relationship Id="rId19" Type="http://schemas.openxmlformats.org/officeDocument/2006/relationships/image" Target="../media/image84.png"/><Relationship Id="rId31" Type="http://schemas.openxmlformats.org/officeDocument/2006/relationships/image" Target="../media/image97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1.png"/><Relationship Id="rId3" Type="http://schemas.openxmlformats.org/officeDocument/2006/relationships/image" Target="../media/image66.png"/><Relationship Id="rId21" Type="http://schemas.openxmlformats.org/officeDocument/2006/relationships/image" Target="../media/image86.png"/><Relationship Id="rId34" Type="http://schemas.openxmlformats.org/officeDocument/2006/relationships/image" Target="../media/image99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90.png"/><Relationship Id="rId33" Type="http://schemas.openxmlformats.org/officeDocument/2006/relationships/image" Target="../media/image98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5.png"/><Relationship Id="rId29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37" Type="http://schemas.openxmlformats.org/officeDocument/2006/relationships/image" Target="../media/image102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36" Type="http://schemas.openxmlformats.org/officeDocument/2006/relationships/image" Target="../media/image101.png"/><Relationship Id="rId10" Type="http://schemas.openxmlformats.org/officeDocument/2006/relationships/image" Target="../media/image74.png"/><Relationship Id="rId19" Type="http://schemas.openxmlformats.org/officeDocument/2006/relationships/image" Target="../media/image84.png"/><Relationship Id="rId31" Type="http://schemas.openxmlformats.org/officeDocument/2006/relationships/image" Target="../media/image96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1.png"/><Relationship Id="rId3" Type="http://schemas.openxmlformats.org/officeDocument/2006/relationships/image" Target="../media/image66.png"/><Relationship Id="rId21" Type="http://schemas.openxmlformats.org/officeDocument/2006/relationships/image" Target="../media/image86.png"/><Relationship Id="rId34" Type="http://schemas.openxmlformats.org/officeDocument/2006/relationships/image" Target="../media/image99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90.png"/><Relationship Id="rId33" Type="http://schemas.openxmlformats.org/officeDocument/2006/relationships/image" Target="../media/image98.png"/><Relationship Id="rId38" Type="http://schemas.openxmlformats.org/officeDocument/2006/relationships/image" Target="../media/image103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5.png"/><Relationship Id="rId29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89.png"/><Relationship Id="rId32" Type="http://schemas.openxmlformats.org/officeDocument/2006/relationships/image" Target="../media/image97.png"/><Relationship Id="rId37" Type="http://schemas.openxmlformats.org/officeDocument/2006/relationships/image" Target="../media/image102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36" Type="http://schemas.openxmlformats.org/officeDocument/2006/relationships/image" Target="../media/image101.png"/><Relationship Id="rId10" Type="http://schemas.openxmlformats.org/officeDocument/2006/relationships/image" Target="../media/image74.png"/><Relationship Id="rId19" Type="http://schemas.openxmlformats.org/officeDocument/2006/relationships/image" Target="../media/image84.png"/><Relationship Id="rId31" Type="http://schemas.openxmlformats.org/officeDocument/2006/relationships/image" Target="../media/image96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2.png"/><Relationship Id="rId3" Type="http://schemas.openxmlformats.org/officeDocument/2006/relationships/image" Target="../media/image66.png"/><Relationship Id="rId21" Type="http://schemas.openxmlformats.org/officeDocument/2006/relationships/image" Target="../media/image86.png"/><Relationship Id="rId34" Type="http://schemas.openxmlformats.org/officeDocument/2006/relationships/image" Target="../media/image100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5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10" Type="http://schemas.openxmlformats.org/officeDocument/2006/relationships/image" Target="../media/image74.png"/><Relationship Id="rId19" Type="http://schemas.openxmlformats.org/officeDocument/2006/relationships/image" Target="../media/image84.png"/><Relationship Id="rId31" Type="http://schemas.openxmlformats.org/officeDocument/2006/relationships/image" Target="../media/image97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3.png"/><Relationship Id="rId3" Type="http://schemas.openxmlformats.org/officeDocument/2006/relationships/image" Target="../media/image66.png"/><Relationship Id="rId21" Type="http://schemas.openxmlformats.org/officeDocument/2006/relationships/image" Target="../media/image86.png"/><Relationship Id="rId34" Type="http://schemas.openxmlformats.org/officeDocument/2006/relationships/image" Target="../media/image102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92.png"/><Relationship Id="rId33" Type="http://schemas.openxmlformats.org/officeDocument/2006/relationships/image" Target="../media/image101.png"/><Relationship Id="rId2" Type="http://schemas.openxmlformats.org/officeDocument/2006/relationships/image" Target="../media/image49.png"/><Relationship Id="rId16" Type="http://schemas.openxmlformats.org/officeDocument/2006/relationships/image" Target="../media/image80.png"/><Relationship Id="rId20" Type="http://schemas.openxmlformats.org/officeDocument/2006/relationships/image" Target="../media/image85.pn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91.png"/><Relationship Id="rId32" Type="http://schemas.openxmlformats.org/officeDocument/2006/relationships/image" Target="../media/image100.png"/><Relationship Id="rId37" Type="http://schemas.openxmlformats.org/officeDocument/2006/relationships/image" Target="../media/image105.png"/><Relationship Id="rId5" Type="http://schemas.openxmlformats.org/officeDocument/2006/relationships/image" Target="../media/image68.png"/><Relationship Id="rId15" Type="http://schemas.openxmlformats.org/officeDocument/2006/relationships/image" Target="../media/image79.png"/><Relationship Id="rId23" Type="http://schemas.openxmlformats.org/officeDocument/2006/relationships/image" Target="../media/image89.png"/><Relationship Id="rId28" Type="http://schemas.openxmlformats.org/officeDocument/2006/relationships/image" Target="../media/image96.png"/><Relationship Id="rId36" Type="http://schemas.openxmlformats.org/officeDocument/2006/relationships/image" Target="../media/image104.png"/><Relationship Id="rId10" Type="http://schemas.openxmlformats.org/officeDocument/2006/relationships/image" Target="../media/image74.png"/><Relationship Id="rId19" Type="http://schemas.openxmlformats.org/officeDocument/2006/relationships/image" Target="../media/image84.png"/><Relationship Id="rId31" Type="http://schemas.openxmlformats.org/officeDocument/2006/relationships/image" Target="../media/image99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8.png"/><Relationship Id="rId27" Type="http://schemas.openxmlformats.org/officeDocument/2006/relationships/image" Target="../media/image94.png"/><Relationship Id="rId30" Type="http://schemas.openxmlformats.org/officeDocument/2006/relationships/image" Target="../media/image98.png"/><Relationship Id="rId35" Type="http://schemas.openxmlformats.org/officeDocument/2006/relationships/image" Target="../media/image103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4.png"/><Relationship Id="rId26" Type="http://schemas.openxmlformats.org/officeDocument/2006/relationships/image" Target="../media/image96.png"/><Relationship Id="rId3" Type="http://schemas.openxmlformats.org/officeDocument/2006/relationships/image" Target="../media/image66.png"/><Relationship Id="rId21" Type="http://schemas.openxmlformats.org/officeDocument/2006/relationships/image" Target="../media/image90.png"/><Relationship Id="rId34" Type="http://schemas.openxmlformats.org/officeDocument/2006/relationships/image" Target="../media/image104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2.png"/><Relationship Id="rId25" Type="http://schemas.openxmlformats.org/officeDocument/2006/relationships/image" Target="../media/image94.png"/><Relationship Id="rId33" Type="http://schemas.openxmlformats.org/officeDocument/2006/relationships/image" Target="../media/image103.png"/><Relationship Id="rId2" Type="http://schemas.openxmlformats.org/officeDocument/2006/relationships/image" Target="../media/image49.png"/><Relationship Id="rId16" Type="http://schemas.openxmlformats.org/officeDocument/2006/relationships/image" Target="../media/image81.png"/><Relationship Id="rId20" Type="http://schemas.openxmlformats.org/officeDocument/2006/relationships/image" Target="../media/image88.png"/><Relationship Id="rId29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93.png"/><Relationship Id="rId32" Type="http://schemas.openxmlformats.org/officeDocument/2006/relationships/image" Target="../media/image102.png"/><Relationship Id="rId5" Type="http://schemas.openxmlformats.org/officeDocument/2006/relationships/image" Target="../media/image68.png"/><Relationship Id="rId15" Type="http://schemas.openxmlformats.org/officeDocument/2006/relationships/image" Target="../media/image80.png"/><Relationship Id="rId23" Type="http://schemas.openxmlformats.org/officeDocument/2006/relationships/image" Target="../media/image92.png"/><Relationship Id="rId28" Type="http://schemas.openxmlformats.org/officeDocument/2006/relationships/image" Target="../media/image98.png"/><Relationship Id="rId36" Type="http://schemas.openxmlformats.org/officeDocument/2006/relationships/image" Target="../media/image106.png"/><Relationship Id="rId10" Type="http://schemas.openxmlformats.org/officeDocument/2006/relationships/image" Target="../media/image74.png"/><Relationship Id="rId19" Type="http://schemas.openxmlformats.org/officeDocument/2006/relationships/image" Target="../media/image86.png"/><Relationship Id="rId31" Type="http://schemas.openxmlformats.org/officeDocument/2006/relationships/image" Target="../media/image101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9.png"/><Relationship Id="rId22" Type="http://schemas.openxmlformats.org/officeDocument/2006/relationships/image" Target="../media/image91.png"/><Relationship Id="rId27" Type="http://schemas.openxmlformats.org/officeDocument/2006/relationships/image" Target="../media/image97.png"/><Relationship Id="rId30" Type="http://schemas.openxmlformats.org/officeDocument/2006/relationships/image" Target="../media/image100.png"/><Relationship Id="rId35" Type="http://schemas.openxmlformats.org/officeDocument/2006/relationships/image" Target="../media/image105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8.png"/><Relationship Id="rId26" Type="http://schemas.openxmlformats.org/officeDocument/2006/relationships/image" Target="../media/image100.png"/><Relationship Id="rId3" Type="http://schemas.openxmlformats.org/officeDocument/2006/relationships/image" Target="../media/image66.png"/><Relationship Id="rId21" Type="http://schemas.openxmlformats.org/officeDocument/2006/relationships/image" Target="../media/image94.png"/><Relationship Id="rId7" Type="http://schemas.openxmlformats.org/officeDocument/2006/relationships/image" Target="../media/image70.png"/><Relationship Id="rId12" Type="http://schemas.openxmlformats.org/officeDocument/2006/relationships/image" Target="../media/image76.png"/><Relationship Id="rId17" Type="http://schemas.openxmlformats.org/officeDocument/2006/relationships/image" Target="../media/image86.png"/><Relationship Id="rId25" Type="http://schemas.openxmlformats.org/officeDocument/2006/relationships/image" Target="../media/image99.png"/><Relationship Id="rId33" Type="http://schemas.openxmlformats.org/officeDocument/2006/relationships/image" Target="../media/image107.png"/><Relationship Id="rId2" Type="http://schemas.openxmlformats.org/officeDocument/2006/relationships/image" Target="../media/image49.png"/><Relationship Id="rId16" Type="http://schemas.openxmlformats.org/officeDocument/2006/relationships/image" Target="../media/image84.png"/><Relationship Id="rId20" Type="http://schemas.openxmlformats.org/officeDocument/2006/relationships/image" Target="../media/image92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5.png"/><Relationship Id="rId24" Type="http://schemas.openxmlformats.org/officeDocument/2006/relationships/image" Target="../media/image98.png"/><Relationship Id="rId32" Type="http://schemas.openxmlformats.org/officeDocument/2006/relationships/image" Target="../media/image106.png"/><Relationship Id="rId5" Type="http://schemas.openxmlformats.org/officeDocument/2006/relationships/image" Target="../media/image68.png"/><Relationship Id="rId15" Type="http://schemas.openxmlformats.org/officeDocument/2006/relationships/image" Target="../media/image82.png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10" Type="http://schemas.openxmlformats.org/officeDocument/2006/relationships/image" Target="../media/image74.png"/><Relationship Id="rId19" Type="http://schemas.openxmlformats.org/officeDocument/2006/relationships/image" Target="../media/image91.png"/><Relationship Id="rId31" Type="http://schemas.openxmlformats.org/officeDocument/2006/relationships/image" Target="../media/image105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14" Type="http://schemas.openxmlformats.org/officeDocument/2006/relationships/image" Target="../media/image79.pn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30" Type="http://schemas.openxmlformats.org/officeDocument/2006/relationships/image" Target="../media/image104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106.png"/><Relationship Id="rId3" Type="http://schemas.openxmlformats.org/officeDocument/2006/relationships/image" Target="../media/image68.png"/><Relationship Id="rId7" Type="http://schemas.openxmlformats.org/officeDocument/2006/relationships/image" Target="../media/image86.png"/><Relationship Id="rId12" Type="http://schemas.openxmlformats.org/officeDocument/2006/relationships/image" Target="../media/image10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103.png"/><Relationship Id="rId5" Type="http://schemas.openxmlformats.org/officeDocument/2006/relationships/image" Target="../media/image73.png"/><Relationship Id="rId15" Type="http://schemas.openxmlformats.org/officeDocument/2006/relationships/image" Target="../media/image108.png"/><Relationship Id="rId10" Type="http://schemas.openxmlformats.org/officeDocument/2006/relationships/image" Target="../media/image101.png"/><Relationship Id="rId4" Type="http://schemas.openxmlformats.org/officeDocument/2006/relationships/image" Target="../media/image70.png"/><Relationship Id="rId9" Type="http://schemas.openxmlformats.org/officeDocument/2006/relationships/image" Target="../media/image100.png"/><Relationship Id="rId14" Type="http://schemas.openxmlformats.org/officeDocument/2006/relationships/image" Target="../media/image107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104.png"/><Relationship Id="rId3" Type="http://schemas.openxmlformats.org/officeDocument/2006/relationships/image" Target="../media/image68.png"/><Relationship Id="rId7" Type="http://schemas.openxmlformats.org/officeDocument/2006/relationships/image" Target="../media/image82.png"/><Relationship Id="rId12" Type="http://schemas.openxmlformats.org/officeDocument/2006/relationships/image" Target="../media/image103.png"/><Relationship Id="rId17" Type="http://schemas.openxmlformats.org/officeDocument/2006/relationships/image" Target="../media/image109.png"/><Relationship Id="rId2" Type="http://schemas.openxmlformats.org/officeDocument/2006/relationships/image" Target="../media/image49.pn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101.png"/><Relationship Id="rId5" Type="http://schemas.openxmlformats.org/officeDocument/2006/relationships/image" Target="../media/image73.png"/><Relationship Id="rId15" Type="http://schemas.openxmlformats.org/officeDocument/2006/relationships/image" Target="../media/image107.png"/><Relationship Id="rId10" Type="http://schemas.openxmlformats.org/officeDocument/2006/relationships/image" Target="../media/image100.png"/><Relationship Id="rId4" Type="http://schemas.openxmlformats.org/officeDocument/2006/relationships/image" Target="../media/image70.png"/><Relationship Id="rId9" Type="http://schemas.openxmlformats.org/officeDocument/2006/relationships/image" Target="../media/image93.png"/><Relationship Id="rId14" Type="http://schemas.openxmlformats.org/officeDocument/2006/relationships/image" Target="../media/image106.png"/></Relationships>
</file>

<file path=ppt/slides/_rels/slide1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29" Type="http://schemas.openxmlformats.org/officeDocument/2006/relationships/image" Target="../media/image73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/Relationships>
</file>

<file path=ppt/slides/_rels/slide1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/Relationships>
</file>

<file path=ppt/slides/_rels/slide1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/Relationships>
</file>

<file path=ppt/slides/_rels/slide1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/Relationships>
</file>

<file path=ppt/slides/_rels/slide1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70" Type="http://schemas.openxmlformats.org/officeDocument/2006/relationships/image" Target="../media/image114.png"/></Relationships>
</file>

<file path=ppt/slides/_rels/slide1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71" Type="http://schemas.openxmlformats.org/officeDocument/2006/relationships/image" Target="../media/image115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70" Type="http://schemas.openxmlformats.org/officeDocument/2006/relationships/image" Target="../media/image114.png"/></Relationships>
</file>

<file path=ppt/slides/_rels/slide1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71" Type="http://schemas.openxmlformats.org/officeDocument/2006/relationships/image" Target="../media/image115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72" Type="http://schemas.openxmlformats.org/officeDocument/2006/relationships/image" Target="../media/image116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70" Type="http://schemas.openxmlformats.org/officeDocument/2006/relationships/image" Target="../media/image114.png"/></Relationships>
</file>

<file path=ppt/slides/_rels/slide1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71" Type="http://schemas.openxmlformats.org/officeDocument/2006/relationships/image" Target="../media/image115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73" Type="http://schemas.openxmlformats.org/officeDocument/2006/relationships/image" Target="../media/image117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72" Type="http://schemas.openxmlformats.org/officeDocument/2006/relationships/image" Target="../media/image116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70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/Relationships>
</file>

<file path=ppt/slides/_rels/slide1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71" Type="http://schemas.openxmlformats.org/officeDocument/2006/relationships/image" Target="../media/image115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74" Type="http://schemas.openxmlformats.org/officeDocument/2006/relationships/image" Target="../media/image118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73" Type="http://schemas.openxmlformats.org/officeDocument/2006/relationships/image" Target="../media/image117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72" Type="http://schemas.openxmlformats.org/officeDocument/2006/relationships/image" Target="../media/image116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70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/Relationships>
</file>

<file path=ppt/slides/_rels/slide1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68" Type="http://schemas.openxmlformats.org/officeDocument/2006/relationships/image" Target="../media/image112.png"/><Relationship Id="rId7" Type="http://schemas.openxmlformats.org/officeDocument/2006/relationships/image" Target="../media/image51.png"/><Relationship Id="rId71" Type="http://schemas.openxmlformats.org/officeDocument/2006/relationships/image" Target="../media/image115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66" Type="http://schemas.openxmlformats.org/officeDocument/2006/relationships/image" Target="../media/image110.png"/><Relationship Id="rId74" Type="http://schemas.openxmlformats.org/officeDocument/2006/relationships/image" Target="../media/image118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61" Type="http://schemas.openxmlformats.org/officeDocument/2006/relationships/image" Target="../media/image105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73" Type="http://schemas.openxmlformats.org/officeDocument/2006/relationships/image" Target="../media/image117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69" Type="http://schemas.openxmlformats.org/officeDocument/2006/relationships/image" Target="../media/image113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72" Type="http://schemas.openxmlformats.org/officeDocument/2006/relationships/image" Target="../media/image116.png"/><Relationship Id="rId3" Type="http://schemas.openxmlformats.org/officeDocument/2006/relationships/image" Target="../media/image46.jpe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70" Type="http://schemas.openxmlformats.org/officeDocument/2006/relationships/image" Target="../media/image114.png"/><Relationship Id="rId75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Kalkulator TTL z trybem diagnostycznym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 descr="1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ole tekstowe 6"/>
          <p:cNvSpPr txBox="1"/>
          <p:nvPr/>
        </p:nvSpPr>
        <p:spPr>
          <a:xfrm>
            <a:off x="-108520" y="4437112"/>
            <a:ext cx="94616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KALKULATOR NA UKŁADACH TTL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Z TRYBEM DIAGNOSTYCZNYM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 descr="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9106529" cy="64533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SCHEMAT BLOKOWY URZĄDZENIA</a:t>
            </a:r>
            <a:endParaRPr lang="pl-PL" dirty="0"/>
          </a:p>
        </p:txBody>
      </p:sp>
      <p:pic>
        <p:nvPicPr>
          <p:cNvPr id="6" name="Symbol zastępczy zawartości 5" descr="KalkulatorTTL_R0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56" y="2400668"/>
            <a:ext cx="9394580" cy="3404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1.</a:t>
            </a:r>
            <a:r>
              <a:rPr lang="pl-PL" dirty="0" smtClean="0"/>
              <a:t>DEKODERY I OBWODY STERUJĄCE ZESPOŁEM WYŚWIETLACZY</a:t>
            </a:r>
            <a:endParaRPr lang="pl-PL" dirty="0"/>
          </a:p>
        </p:txBody>
      </p:sp>
      <p:pic>
        <p:nvPicPr>
          <p:cNvPr id="4" name="Obraz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2064" y="1355796"/>
            <a:ext cx="5159873" cy="5502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2</a:t>
            </a:r>
            <a:r>
              <a:rPr lang="pl-PL" b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TRANSKODER DEC/HEX DLA WYŚWIETLACZY REJESTRU M</a:t>
            </a:r>
            <a:endParaRPr lang="pl-PL" dirty="0"/>
          </a:p>
        </p:txBody>
      </p:sp>
      <p:pic>
        <p:nvPicPr>
          <p:cNvPr id="5" name="Obraz 4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9144000" cy="47252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400" b="1" dirty="0">
                <a:solidFill>
                  <a:srgbClr val="FF0000"/>
                </a:solidFill>
              </a:rPr>
              <a:t>3</a:t>
            </a:r>
            <a:r>
              <a:rPr lang="pl-PL" sz="3400" b="1" dirty="0" smtClean="0">
                <a:solidFill>
                  <a:srgbClr val="FF0000"/>
                </a:solidFill>
              </a:rPr>
              <a:t>.</a:t>
            </a:r>
            <a:r>
              <a:rPr lang="pl-PL" sz="3400" dirty="0" smtClean="0"/>
              <a:t>ZESPÓŁ 105 WYŚWIETLACZY SIEDMIOSEGMENTOWYCH WRAZ Z DIODAMI LED WYBORU AKTYWNEGO REJESTRU</a:t>
            </a:r>
            <a:endParaRPr lang="pl-PL" sz="3400" dirty="0"/>
          </a:p>
        </p:txBody>
      </p:sp>
      <p:pic>
        <p:nvPicPr>
          <p:cNvPr id="4" name="Obraz 3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04864"/>
            <a:ext cx="9144000" cy="3779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4</a:t>
            </a:r>
            <a:r>
              <a:rPr lang="pl-PL" b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MATRYCA DIOD LED WYŚWIETLAJĄCA ZNAKI DZIAŁAŃ ARYTMETYCZNYCH I ZNAK RÓWNOŚCI</a:t>
            </a:r>
            <a:endParaRPr lang="pl-PL" dirty="0"/>
          </a:p>
        </p:txBody>
      </p:sp>
      <p:pic>
        <p:nvPicPr>
          <p:cNvPr id="5" name="Obraz 4" descr="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2688428"/>
            <a:ext cx="9144000" cy="1481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5</a:t>
            </a:r>
            <a:r>
              <a:rPr lang="pl-PL" b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ZESPÓŁ DIOD LED WYŚWIETLAJĄCYCH SYGNAŁY KONTROLNE W TRYBIE KROKOWYM</a:t>
            </a:r>
            <a:endParaRPr lang="pl-PL" dirty="0"/>
          </a:p>
        </p:txBody>
      </p:sp>
      <p:pic>
        <p:nvPicPr>
          <p:cNvPr id="4" name="Obraz 3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2379469"/>
            <a:ext cx="9144000" cy="2099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6.</a:t>
            </a:r>
            <a:r>
              <a:rPr lang="pl-PL" dirty="0" smtClean="0"/>
              <a:t>AKTYWATOR/DEZAKTYWATOR PRZYCISKÓW KLAWIATURY KALKULATORA</a:t>
            </a:r>
            <a:endParaRPr lang="pl-PL" dirty="0"/>
          </a:p>
        </p:txBody>
      </p:sp>
      <p:pic>
        <p:nvPicPr>
          <p:cNvPr id="5" name="Obraz 4" descr="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3892" y="1988840"/>
            <a:ext cx="6516216" cy="466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7</a:t>
            </a:r>
            <a:r>
              <a:rPr lang="pl-PL" b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KLAWIATURA KALKULATORA</a:t>
            </a:r>
            <a:endParaRPr lang="pl-PL" dirty="0"/>
          </a:p>
        </p:txBody>
      </p:sp>
      <p:pic>
        <p:nvPicPr>
          <p:cNvPr id="4" name="Obraz 3" descr="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1902331"/>
            <a:ext cx="9144000" cy="305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8.</a:t>
            </a:r>
            <a:r>
              <a:rPr lang="pl-PL" dirty="0" smtClean="0"/>
              <a:t>STEROWNIK KLAWIATURY KALKULATORA</a:t>
            </a:r>
            <a:endParaRPr lang="pl-PL" dirty="0"/>
          </a:p>
        </p:txBody>
      </p:sp>
      <p:pic>
        <p:nvPicPr>
          <p:cNvPr id="5" name="Obraz 4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3530" y="1628801"/>
            <a:ext cx="5916940" cy="5229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9</a:t>
            </a:r>
            <a:r>
              <a:rPr lang="pl-PL" b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SELEKTOR AKTYWACJI FUNKCJI, PRECEDUR I PROGRAMÓW OBLICZENIOWYCH</a:t>
            </a:r>
            <a:endParaRPr lang="pl-PL" dirty="0"/>
          </a:p>
        </p:txBody>
      </p:sp>
      <p:pic>
        <p:nvPicPr>
          <p:cNvPr id="4" name="Obraz 3" descr="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575556" y="1939300"/>
            <a:ext cx="7992888" cy="491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10.</a:t>
            </a:r>
            <a:r>
              <a:rPr lang="pl-PL" dirty="0" smtClean="0"/>
              <a:t>BUFOR SYGNAŁÓW NADRZĘDNYCH</a:t>
            </a:r>
            <a:endParaRPr lang="pl-PL" dirty="0"/>
          </a:p>
        </p:txBody>
      </p:sp>
      <p:pic>
        <p:nvPicPr>
          <p:cNvPr id="5" name="Obraz 4" descr="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6199" y="1482579"/>
            <a:ext cx="4971603" cy="5375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11.</a:t>
            </a:r>
            <a:r>
              <a:rPr lang="pl-PL" dirty="0" smtClean="0"/>
              <a:t>STARTER FUNKCJI, PROCEDUR I PROGRAMÓW OBLICZENIOWYCH</a:t>
            </a:r>
            <a:endParaRPr lang="pl-PL" dirty="0"/>
          </a:p>
        </p:txBody>
      </p:sp>
      <p:pic>
        <p:nvPicPr>
          <p:cNvPr id="4" name="Obraz 3" descr="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764" y="1754374"/>
            <a:ext cx="8820472" cy="5103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12.</a:t>
            </a:r>
            <a:r>
              <a:rPr lang="pl-PL" sz="3800" dirty="0" smtClean="0"/>
              <a:t>GENERATOR SYGNAŁU ZEGAROWEGO WRAZ Z PRESELEKTOREM IMPULSÓW SEKWENCYJNYCH</a:t>
            </a:r>
            <a:endParaRPr lang="pl-PL" sz="3800" dirty="0"/>
          </a:p>
        </p:txBody>
      </p:sp>
      <p:pic>
        <p:nvPicPr>
          <p:cNvPr id="5" name="Obraz 4" descr="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3873" y="1956532"/>
            <a:ext cx="6876255" cy="4394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13.</a:t>
            </a:r>
            <a:r>
              <a:rPr lang="pl-PL" sz="3800" dirty="0" smtClean="0"/>
              <a:t>SELEKTOR IMPULSÓW STERUJĄCYCH CYKLEM PROGRAMOWYM (SEKWENCER)</a:t>
            </a:r>
            <a:endParaRPr lang="pl-PL" sz="3800" dirty="0"/>
          </a:p>
        </p:txBody>
      </p:sp>
      <p:pic>
        <p:nvPicPr>
          <p:cNvPr id="7" name="Obraz 6" descr="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1881" y="1700808"/>
            <a:ext cx="5460238" cy="5157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14.</a:t>
            </a:r>
            <a:r>
              <a:rPr lang="pl-PL" dirty="0" smtClean="0"/>
              <a:t>STEROWNIK MULTIPLEKSOWANIA WYŚWIETLACZY</a:t>
            </a:r>
            <a:endParaRPr lang="pl-PL" dirty="0"/>
          </a:p>
        </p:txBody>
      </p:sp>
      <p:pic>
        <p:nvPicPr>
          <p:cNvPr id="4" name="Obraz 3" descr="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333" y="1628800"/>
            <a:ext cx="7345334" cy="476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900" b="1" dirty="0" smtClean="0">
                <a:solidFill>
                  <a:srgbClr val="FF0000"/>
                </a:solidFill>
              </a:rPr>
              <a:t>15.</a:t>
            </a:r>
            <a:r>
              <a:rPr lang="pl-PL" sz="3900" dirty="0" smtClean="0"/>
              <a:t>ZESPÓŁ REJESTRÓW I DEKODERÓW PREZENTUJĄCYCH WARTOŚĆ LICZBY „A”</a:t>
            </a:r>
            <a:endParaRPr lang="pl-PL" sz="3900" dirty="0"/>
          </a:p>
        </p:txBody>
      </p:sp>
      <p:pic>
        <p:nvPicPr>
          <p:cNvPr id="5" name="Obraz 4" descr="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45695"/>
            <a:ext cx="9144000" cy="2766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900" b="1" dirty="0" smtClean="0">
                <a:solidFill>
                  <a:srgbClr val="FF0000"/>
                </a:solidFill>
              </a:rPr>
              <a:t>16.</a:t>
            </a:r>
            <a:r>
              <a:rPr lang="pl-PL" sz="3900" dirty="0" smtClean="0"/>
              <a:t>ZESPÓŁ REJESTRÓW I DEKODERÓW PREZENTUJĄCYCH WARTOŚĆ LICZBY „B”</a:t>
            </a:r>
            <a:endParaRPr lang="pl-PL" sz="3900" dirty="0"/>
          </a:p>
        </p:txBody>
      </p:sp>
      <p:pic>
        <p:nvPicPr>
          <p:cNvPr id="4" name="Obraz 3" descr="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52063"/>
            <a:ext cx="9144000" cy="2753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17.</a:t>
            </a:r>
            <a:r>
              <a:rPr lang="pl-PL" dirty="0" smtClean="0"/>
              <a:t>96 BITOWY KOMPARATOR</a:t>
            </a:r>
            <a:endParaRPr lang="pl-PL" dirty="0"/>
          </a:p>
        </p:txBody>
      </p:sp>
      <p:pic>
        <p:nvPicPr>
          <p:cNvPr id="5" name="Obraz 4" descr="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4197"/>
            <a:ext cx="9144000" cy="1289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18.</a:t>
            </a:r>
            <a:r>
              <a:rPr lang="pl-PL" sz="3800" dirty="0" smtClean="0"/>
              <a:t>ZESPÓŁ REJESTRÓW I DEKODERÓW PREZENTUJĄCYCH WARTOŚĆ LICZBY „M”</a:t>
            </a:r>
            <a:endParaRPr lang="pl-PL" sz="3800" dirty="0"/>
          </a:p>
        </p:txBody>
      </p:sp>
      <p:pic>
        <p:nvPicPr>
          <p:cNvPr id="5" name="Obraz 4" descr="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72816"/>
            <a:ext cx="9144000" cy="4526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19.</a:t>
            </a:r>
            <a:r>
              <a:rPr lang="pl-PL" sz="3800" dirty="0" smtClean="0"/>
              <a:t>ZESPÓŁ REJESTRÓW I DEKODERÓW PREZENTUJĄCYCH WARTOŚĆ LICZBY „W”</a:t>
            </a:r>
            <a:endParaRPr lang="pl-PL" sz="3800" dirty="0"/>
          </a:p>
        </p:txBody>
      </p:sp>
      <p:pic>
        <p:nvPicPr>
          <p:cNvPr id="4" name="Obraz 3" descr="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832" y="1624806"/>
            <a:ext cx="7596336" cy="4531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rgbClr val="FF0000"/>
                </a:solidFill>
              </a:rPr>
              <a:t>20.</a:t>
            </a:r>
            <a:r>
              <a:rPr lang="pl-PL" sz="2800" dirty="0" smtClean="0"/>
              <a:t>BUFORY SYGNAŁÓW WEJŚCIOWYCH DLA ZESPOŁÓW REJESTRÓW, DEKODERÓW ORAZ MULTIPLEKSERY STERUJĄCE ZESPOŁEM WYŚWIETLACZY</a:t>
            </a:r>
            <a:endParaRPr lang="pl-PL" sz="2800" dirty="0"/>
          </a:p>
        </p:txBody>
      </p:sp>
      <p:pic>
        <p:nvPicPr>
          <p:cNvPr id="5" name="Obraz 4" descr="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0596"/>
            <a:ext cx="9144000" cy="1976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600" b="1" dirty="0" smtClean="0">
                <a:solidFill>
                  <a:srgbClr val="FF0000"/>
                </a:solidFill>
              </a:rPr>
              <a:t>21.</a:t>
            </a:r>
            <a:r>
              <a:rPr lang="pl-PL" sz="3600" dirty="0" smtClean="0"/>
              <a:t>STEROWNIK ZNAKÓW WARTOŚCI LICZB</a:t>
            </a:r>
            <a:endParaRPr lang="pl-PL" sz="3600" dirty="0"/>
          </a:p>
        </p:txBody>
      </p:sp>
      <p:pic>
        <p:nvPicPr>
          <p:cNvPr id="4" name="Obraz 3" descr="2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817" y="1318684"/>
            <a:ext cx="7884367" cy="5023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22.</a:t>
            </a:r>
            <a:r>
              <a:rPr lang="pl-PL" dirty="0" smtClean="0"/>
              <a:t>STEROWNIK ZESPOŁÓW LICZNIKÓW PUNKTÓW DZIESIĘTNYCH</a:t>
            </a:r>
            <a:endParaRPr lang="pl-PL" dirty="0"/>
          </a:p>
        </p:txBody>
      </p:sp>
      <p:pic>
        <p:nvPicPr>
          <p:cNvPr id="4" name="Obraz 3" descr="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50" y="1700808"/>
            <a:ext cx="6878100" cy="515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23.</a:t>
            </a:r>
            <a:r>
              <a:rPr lang="pl-PL" dirty="0" smtClean="0"/>
              <a:t>ZESPÓŁ LICZNIKÓW SPECJALNYCH</a:t>
            </a:r>
            <a:endParaRPr lang="pl-PL" dirty="0"/>
          </a:p>
        </p:txBody>
      </p:sp>
      <p:pic>
        <p:nvPicPr>
          <p:cNvPr id="4" name="Obraz 3" descr="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74951"/>
            <a:ext cx="9144000" cy="3708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24.</a:t>
            </a:r>
            <a:r>
              <a:rPr lang="pl-PL" dirty="0" smtClean="0"/>
              <a:t>STEROWNIK USTAWIANIA TRYBÓW PRACY DLA ZESPOŁU REJESTRÓW</a:t>
            </a:r>
            <a:endParaRPr lang="pl-PL" dirty="0"/>
          </a:p>
        </p:txBody>
      </p:sp>
      <p:pic>
        <p:nvPicPr>
          <p:cNvPr id="4" name="Obraz 3" descr="2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4607" y="1641654"/>
            <a:ext cx="6514787" cy="521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100" b="1" dirty="0" smtClean="0">
                <a:solidFill>
                  <a:srgbClr val="FF0000"/>
                </a:solidFill>
              </a:rPr>
              <a:t>25.</a:t>
            </a:r>
            <a:r>
              <a:rPr lang="pl-PL" sz="3100" dirty="0" smtClean="0"/>
              <a:t>MULTIPLEKSERY OBSŁUGUJĄCE DANE DLA PRZESUWU W LEWO W ZESPOŁACH REJESTRÓW</a:t>
            </a:r>
            <a:endParaRPr lang="pl-PL" sz="3100" dirty="0"/>
          </a:p>
        </p:txBody>
      </p:sp>
      <p:pic>
        <p:nvPicPr>
          <p:cNvPr id="5" name="Obraz 4" descr="2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44824"/>
            <a:ext cx="9144000" cy="4156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pl-PL" sz="3100" b="1" dirty="0" smtClean="0">
                <a:solidFill>
                  <a:srgbClr val="FF0000"/>
                </a:solidFill>
              </a:rPr>
              <a:t>26.</a:t>
            </a:r>
            <a:r>
              <a:rPr lang="pl-PL" sz="3100" dirty="0" smtClean="0"/>
              <a:t>MULTIPLEKSERY OBSŁUGUJĄCE DANE DLA PRZESUWU W PRAWO W ZESPOŁACH REJESTRÓW</a:t>
            </a:r>
            <a:endParaRPr lang="pl-PL" sz="3100" dirty="0"/>
          </a:p>
        </p:txBody>
      </p:sp>
      <p:pic>
        <p:nvPicPr>
          <p:cNvPr id="4" name="Obraz 3" descr="2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95466"/>
            <a:ext cx="9144000" cy="5062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27.</a:t>
            </a:r>
            <a:r>
              <a:rPr lang="pl-PL" sz="3800" dirty="0" smtClean="0"/>
              <a:t>DEKODER FUNKCJI WYKONAWCZYCH</a:t>
            </a:r>
            <a:endParaRPr lang="pl-PL" sz="3800" dirty="0"/>
          </a:p>
        </p:txBody>
      </p:sp>
      <p:pic>
        <p:nvPicPr>
          <p:cNvPr id="4" name="Obraz 3" descr="2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03161"/>
            <a:ext cx="9144000" cy="365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28.</a:t>
            </a:r>
            <a:r>
              <a:rPr lang="pl-PL" sz="3800" dirty="0" smtClean="0"/>
              <a:t>SELEKTOR FUNKCJI WARUNKOWYCH</a:t>
            </a:r>
            <a:endParaRPr lang="pl-PL" sz="3800" dirty="0"/>
          </a:p>
        </p:txBody>
      </p:sp>
      <p:pic>
        <p:nvPicPr>
          <p:cNvPr id="5" name="Obraz 4" descr="2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9144000" cy="4274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29.</a:t>
            </a:r>
            <a:r>
              <a:rPr lang="pl-PL" sz="3800" dirty="0" smtClean="0"/>
              <a:t>4 BITOWY ARYTMOMETR BCD,</a:t>
            </a:r>
            <a:br>
              <a:rPr lang="pl-PL" sz="3800" dirty="0" smtClean="0"/>
            </a:br>
            <a:r>
              <a:rPr lang="pl-PL" sz="3800" dirty="0" smtClean="0"/>
              <a:t>5 BITOWY ARYTMOMETR BIN</a:t>
            </a:r>
            <a:br>
              <a:rPr lang="pl-PL" sz="3800" dirty="0" smtClean="0"/>
            </a:br>
            <a:endParaRPr lang="pl-PL" sz="3800" dirty="0"/>
          </a:p>
        </p:txBody>
      </p:sp>
      <p:pic>
        <p:nvPicPr>
          <p:cNvPr id="4" name="Obraz 3" descr="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0741" y="1337594"/>
            <a:ext cx="6842519" cy="5520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sz="3800" b="1" dirty="0" smtClean="0">
                <a:solidFill>
                  <a:srgbClr val="FF0000"/>
                </a:solidFill>
              </a:rPr>
              <a:t>30.</a:t>
            </a:r>
            <a:r>
              <a:rPr lang="pl-PL" sz="3800" dirty="0" smtClean="0"/>
              <a:t>3840 BITOWA PAMIĘĆ ROM</a:t>
            </a:r>
            <a:endParaRPr lang="pl-PL" sz="3800" dirty="0"/>
          </a:p>
        </p:txBody>
      </p:sp>
      <p:pic>
        <p:nvPicPr>
          <p:cNvPr id="4" name="Obraz 3" descr="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792" y="1432544"/>
            <a:ext cx="8316416" cy="4434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sz="3800" dirty="0" smtClean="0"/>
              <a:t>PRZYKŁAD PROGRAMÓW ALGORYTMÓW</a:t>
            </a:r>
            <a:endParaRPr lang="pl-PL" sz="3800" dirty="0"/>
          </a:p>
        </p:txBody>
      </p:sp>
      <p:pic>
        <p:nvPicPr>
          <p:cNvPr id="5" name="Obraz 4" descr="D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72816"/>
            <a:ext cx="9144000" cy="4092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pl-PL" sz="3800" dirty="0" smtClean="0"/>
              <a:t>DIAGRAM ALGORYTMU </a:t>
            </a:r>
            <a:r>
              <a:rPr lang="pl-PL" sz="3800" dirty="0" smtClean="0">
                <a:solidFill>
                  <a:srgbClr val="FF0000"/>
                </a:solidFill>
              </a:rPr>
              <a:t>BACKSPACE</a:t>
            </a:r>
            <a:endParaRPr lang="pl-PL" sz="3800" dirty="0">
              <a:solidFill>
                <a:srgbClr val="FF0000"/>
              </a:solidFill>
            </a:endParaRPr>
          </a:p>
        </p:txBody>
      </p:sp>
      <p:pic>
        <p:nvPicPr>
          <p:cNvPr id="6" name="Obraz 5" descr="DIAGRAM_B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0313" y="1319843"/>
            <a:ext cx="3403375" cy="5538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BK_DETAL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8863"/>
            <a:ext cx="9144000" cy="6020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BK_DETAL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4471"/>
            <a:ext cx="9144000" cy="6669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BK_DETAL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92731"/>
            <a:ext cx="9144000" cy="4072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BK_DETAL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264" y="0"/>
            <a:ext cx="698547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BK_DETAL_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6992" y="0"/>
            <a:ext cx="679001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3769"/>
            <a:ext cx="9144000" cy="633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CB_PART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38835"/>
            <a:ext cx="9144000" cy="478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CB_PART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19055"/>
            <a:ext cx="9144000" cy="4619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CB_PART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5869"/>
            <a:ext cx="9144000" cy="4766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CB_PART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0642"/>
            <a:ext cx="9144000" cy="4776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130694">
            <a:off x="4880621" y="2270364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MM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8" y="2581374"/>
            <a:ext cx="8584475" cy="2405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8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8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  <p:pic>
        <p:nvPicPr>
          <p:cNvPr id="72" name="Obraz 71" descr="SCH_6.png"/>
          <p:cNvPicPr>
            <a:picLocks noChangeAspect="1"/>
          </p:cNvPicPr>
          <p:nvPr/>
        </p:nvPicPr>
        <p:blipFill>
          <a:blip r:embed="rId70" cstate="print"/>
          <a:stretch>
            <a:fillRect/>
          </a:stretch>
        </p:blipFill>
        <p:spPr>
          <a:xfrm>
            <a:off x="2555776" y="1772816"/>
            <a:ext cx="3160945" cy="4152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  <p:pic>
        <p:nvPicPr>
          <p:cNvPr id="72" name="Obraz 71" descr="SCH_6.png"/>
          <p:cNvPicPr>
            <a:picLocks noChangeAspect="1"/>
          </p:cNvPicPr>
          <p:nvPr/>
        </p:nvPicPr>
        <p:blipFill>
          <a:blip r:embed="rId70" cstate="print"/>
          <a:stretch>
            <a:fillRect/>
          </a:stretch>
        </p:blipFill>
        <p:spPr>
          <a:xfrm>
            <a:off x="2555776" y="1772816"/>
            <a:ext cx="3160945" cy="4152362"/>
          </a:xfrm>
          <a:prstGeom prst="rect">
            <a:avLst/>
          </a:prstGeom>
        </p:spPr>
      </p:pic>
      <p:pic>
        <p:nvPicPr>
          <p:cNvPr id="73" name="Obraz 72" descr="SCH_7.png"/>
          <p:cNvPicPr>
            <a:picLocks noChangeAspect="1"/>
          </p:cNvPicPr>
          <p:nvPr/>
        </p:nvPicPr>
        <p:blipFill>
          <a:blip r:embed="rId71" cstate="print"/>
          <a:stretch>
            <a:fillRect/>
          </a:stretch>
        </p:blipFill>
        <p:spPr>
          <a:xfrm rot="19674788">
            <a:off x="1096976" y="2067055"/>
            <a:ext cx="3092231" cy="40723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  <p:pic>
        <p:nvPicPr>
          <p:cNvPr id="72" name="Obraz 71" descr="SCH_6.png"/>
          <p:cNvPicPr>
            <a:picLocks noChangeAspect="1"/>
          </p:cNvPicPr>
          <p:nvPr/>
        </p:nvPicPr>
        <p:blipFill>
          <a:blip r:embed="rId70" cstate="print"/>
          <a:stretch>
            <a:fillRect/>
          </a:stretch>
        </p:blipFill>
        <p:spPr>
          <a:xfrm>
            <a:off x="2555776" y="1772816"/>
            <a:ext cx="3160945" cy="4152362"/>
          </a:xfrm>
          <a:prstGeom prst="rect">
            <a:avLst/>
          </a:prstGeom>
        </p:spPr>
      </p:pic>
      <p:pic>
        <p:nvPicPr>
          <p:cNvPr id="73" name="Obraz 72" descr="SCH_7.png"/>
          <p:cNvPicPr>
            <a:picLocks noChangeAspect="1"/>
          </p:cNvPicPr>
          <p:nvPr/>
        </p:nvPicPr>
        <p:blipFill>
          <a:blip r:embed="rId71" cstate="print"/>
          <a:stretch>
            <a:fillRect/>
          </a:stretch>
        </p:blipFill>
        <p:spPr>
          <a:xfrm rot="19674788">
            <a:off x="1096976" y="2067055"/>
            <a:ext cx="3092231" cy="4072387"/>
          </a:xfrm>
          <a:prstGeom prst="rect">
            <a:avLst/>
          </a:prstGeom>
        </p:spPr>
      </p:pic>
      <p:pic>
        <p:nvPicPr>
          <p:cNvPr id="74" name="Obraz 73" descr="SCH_8.png"/>
          <p:cNvPicPr>
            <a:picLocks noChangeAspect="1"/>
          </p:cNvPicPr>
          <p:nvPr/>
        </p:nvPicPr>
        <p:blipFill>
          <a:blip r:embed="rId72" cstate="print"/>
          <a:stretch>
            <a:fillRect/>
          </a:stretch>
        </p:blipFill>
        <p:spPr>
          <a:xfrm>
            <a:off x="3707904" y="1628800"/>
            <a:ext cx="3414034" cy="4512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  <p:pic>
        <p:nvPicPr>
          <p:cNvPr id="72" name="Obraz 71" descr="SCH_6.png"/>
          <p:cNvPicPr>
            <a:picLocks noChangeAspect="1"/>
          </p:cNvPicPr>
          <p:nvPr/>
        </p:nvPicPr>
        <p:blipFill>
          <a:blip r:embed="rId70" cstate="print"/>
          <a:stretch>
            <a:fillRect/>
          </a:stretch>
        </p:blipFill>
        <p:spPr>
          <a:xfrm>
            <a:off x="2555776" y="1772816"/>
            <a:ext cx="3160945" cy="4152362"/>
          </a:xfrm>
          <a:prstGeom prst="rect">
            <a:avLst/>
          </a:prstGeom>
        </p:spPr>
      </p:pic>
      <p:pic>
        <p:nvPicPr>
          <p:cNvPr id="73" name="Obraz 72" descr="SCH_7.png"/>
          <p:cNvPicPr>
            <a:picLocks noChangeAspect="1"/>
          </p:cNvPicPr>
          <p:nvPr/>
        </p:nvPicPr>
        <p:blipFill>
          <a:blip r:embed="rId71" cstate="print"/>
          <a:stretch>
            <a:fillRect/>
          </a:stretch>
        </p:blipFill>
        <p:spPr>
          <a:xfrm rot="19674788">
            <a:off x="1096976" y="2067055"/>
            <a:ext cx="3092231" cy="4072387"/>
          </a:xfrm>
          <a:prstGeom prst="rect">
            <a:avLst/>
          </a:prstGeom>
        </p:spPr>
      </p:pic>
      <p:pic>
        <p:nvPicPr>
          <p:cNvPr id="74" name="Obraz 73" descr="SCH_8.png"/>
          <p:cNvPicPr>
            <a:picLocks noChangeAspect="1"/>
          </p:cNvPicPr>
          <p:nvPr/>
        </p:nvPicPr>
        <p:blipFill>
          <a:blip r:embed="rId72" cstate="print"/>
          <a:stretch>
            <a:fillRect/>
          </a:stretch>
        </p:blipFill>
        <p:spPr>
          <a:xfrm>
            <a:off x="3707904" y="1628800"/>
            <a:ext cx="3414034" cy="4512402"/>
          </a:xfrm>
          <a:prstGeom prst="rect">
            <a:avLst/>
          </a:prstGeom>
        </p:spPr>
      </p:pic>
      <p:pic>
        <p:nvPicPr>
          <p:cNvPr id="75" name="Obraz 74" descr="SCH_9.png"/>
          <p:cNvPicPr>
            <a:picLocks noChangeAspect="1"/>
          </p:cNvPicPr>
          <p:nvPr/>
        </p:nvPicPr>
        <p:blipFill>
          <a:blip r:embed="rId73" cstate="print"/>
          <a:stretch>
            <a:fillRect/>
          </a:stretch>
        </p:blipFill>
        <p:spPr>
          <a:xfrm rot="1219132">
            <a:off x="830890" y="2481693"/>
            <a:ext cx="5606530" cy="351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  <p:pic>
        <p:nvPicPr>
          <p:cNvPr id="72" name="Obraz 71" descr="SCH_6.png"/>
          <p:cNvPicPr>
            <a:picLocks noChangeAspect="1"/>
          </p:cNvPicPr>
          <p:nvPr/>
        </p:nvPicPr>
        <p:blipFill>
          <a:blip r:embed="rId70" cstate="print"/>
          <a:stretch>
            <a:fillRect/>
          </a:stretch>
        </p:blipFill>
        <p:spPr>
          <a:xfrm>
            <a:off x="2555776" y="1772816"/>
            <a:ext cx="3160945" cy="4152362"/>
          </a:xfrm>
          <a:prstGeom prst="rect">
            <a:avLst/>
          </a:prstGeom>
        </p:spPr>
      </p:pic>
      <p:pic>
        <p:nvPicPr>
          <p:cNvPr id="73" name="Obraz 72" descr="SCH_7.png"/>
          <p:cNvPicPr>
            <a:picLocks noChangeAspect="1"/>
          </p:cNvPicPr>
          <p:nvPr/>
        </p:nvPicPr>
        <p:blipFill>
          <a:blip r:embed="rId71" cstate="print"/>
          <a:stretch>
            <a:fillRect/>
          </a:stretch>
        </p:blipFill>
        <p:spPr>
          <a:xfrm rot="19674788">
            <a:off x="1096976" y="2067055"/>
            <a:ext cx="3092231" cy="4072387"/>
          </a:xfrm>
          <a:prstGeom prst="rect">
            <a:avLst/>
          </a:prstGeom>
        </p:spPr>
      </p:pic>
      <p:pic>
        <p:nvPicPr>
          <p:cNvPr id="74" name="Obraz 73" descr="SCH_8.png"/>
          <p:cNvPicPr>
            <a:picLocks noChangeAspect="1"/>
          </p:cNvPicPr>
          <p:nvPr/>
        </p:nvPicPr>
        <p:blipFill>
          <a:blip r:embed="rId72" cstate="print"/>
          <a:stretch>
            <a:fillRect/>
          </a:stretch>
        </p:blipFill>
        <p:spPr>
          <a:xfrm>
            <a:off x="3707904" y="1628800"/>
            <a:ext cx="3414034" cy="4512402"/>
          </a:xfrm>
          <a:prstGeom prst="rect">
            <a:avLst/>
          </a:prstGeom>
        </p:spPr>
      </p:pic>
      <p:pic>
        <p:nvPicPr>
          <p:cNvPr id="75" name="Obraz 74" descr="SCH_9.png"/>
          <p:cNvPicPr>
            <a:picLocks noChangeAspect="1"/>
          </p:cNvPicPr>
          <p:nvPr/>
        </p:nvPicPr>
        <p:blipFill>
          <a:blip r:embed="rId73" cstate="print"/>
          <a:stretch>
            <a:fillRect/>
          </a:stretch>
        </p:blipFill>
        <p:spPr>
          <a:xfrm rot="1219132">
            <a:off x="830890" y="2481693"/>
            <a:ext cx="5606530" cy="3512161"/>
          </a:xfrm>
          <a:prstGeom prst="rect">
            <a:avLst/>
          </a:prstGeom>
        </p:spPr>
      </p:pic>
      <p:pic>
        <p:nvPicPr>
          <p:cNvPr id="76" name="Obraz 75" descr="SCH_10.png"/>
          <p:cNvPicPr>
            <a:picLocks noChangeAspect="1"/>
          </p:cNvPicPr>
          <p:nvPr/>
        </p:nvPicPr>
        <p:blipFill>
          <a:blip r:embed="rId74" cstate="print"/>
          <a:stretch>
            <a:fillRect/>
          </a:stretch>
        </p:blipFill>
        <p:spPr>
          <a:xfrm>
            <a:off x="1619672" y="1844824"/>
            <a:ext cx="4310555" cy="4105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MX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54428">
            <a:off x="4828096" y="1913177"/>
            <a:ext cx="3263653" cy="4230332"/>
          </a:xfrm>
          <a:prstGeom prst="rect">
            <a:avLst/>
          </a:prstGeom>
        </p:spPr>
      </p:pic>
      <p:pic>
        <p:nvPicPr>
          <p:cNvPr id="3" name="Obraz 2" descr="MM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4534215" cy="3429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79512" y="-171400"/>
            <a:ext cx="8839535" cy="169277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NOWY CEL</a:t>
            </a:r>
          </a:p>
          <a:p>
            <a:pPr algn="ctr"/>
            <a:r>
              <a:rPr lang="pl-PL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KOMPUTER NA UKŁADACH TTL</a:t>
            </a:r>
            <a:endParaRPr lang="pl-PL" sz="5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Obraz 4" descr="MM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6490" y="2060848"/>
            <a:ext cx="2667703" cy="3456384"/>
          </a:xfrm>
          <a:prstGeom prst="rect">
            <a:avLst/>
          </a:prstGeom>
        </p:spPr>
      </p:pic>
      <p:pic>
        <p:nvPicPr>
          <p:cNvPr id="6" name="Obraz 5" descr="MMX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85110">
            <a:off x="4347854" y="1844824"/>
            <a:ext cx="3449411" cy="4464496"/>
          </a:xfrm>
          <a:prstGeom prst="rect">
            <a:avLst/>
          </a:prstGeom>
        </p:spPr>
      </p:pic>
      <p:pic>
        <p:nvPicPr>
          <p:cNvPr id="8" name="Obraz 7" descr="MMX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348880"/>
            <a:ext cx="3377212" cy="4365104"/>
          </a:xfrm>
          <a:prstGeom prst="rect">
            <a:avLst/>
          </a:prstGeom>
        </p:spPr>
      </p:pic>
      <p:pic>
        <p:nvPicPr>
          <p:cNvPr id="9" name="Obraz 8" descr="MMX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238957">
            <a:off x="4316302" y="1804079"/>
            <a:ext cx="3375509" cy="4378044"/>
          </a:xfrm>
          <a:prstGeom prst="rect">
            <a:avLst/>
          </a:prstGeom>
        </p:spPr>
      </p:pic>
      <p:pic>
        <p:nvPicPr>
          <p:cNvPr id="10" name="Obraz 9" descr="MMX_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203846">
            <a:off x="4759091" y="2066640"/>
            <a:ext cx="3429314" cy="4437112"/>
          </a:xfrm>
          <a:prstGeom prst="rect">
            <a:avLst/>
          </a:prstGeom>
        </p:spPr>
      </p:pic>
      <p:pic>
        <p:nvPicPr>
          <p:cNvPr id="11" name="Obraz 10" descr="MMX_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0072" y="1484784"/>
            <a:ext cx="3712622" cy="4797152"/>
          </a:xfrm>
          <a:prstGeom prst="rect">
            <a:avLst/>
          </a:prstGeom>
        </p:spPr>
      </p:pic>
      <p:pic>
        <p:nvPicPr>
          <p:cNvPr id="12" name="Obraz 11" descr="MMX_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27716">
            <a:off x="4752710" y="1997632"/>
            <a:ext cx="3328888" cy="4301322"/>
          </a:xfrm>
          <a:prstGeom prst="rect">
            <a:avLst/>
          </a:prstGeom>
        </p:spPr>
      </p:pic>
      <p:pic>
        <p:nvPicPr>
          <p:cNvPr id="13" name="Obraz 12" descr="MMX_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6056" y="1484784"/>
            <a:ext cx="2981880" cy="3861048"/>
          </a:xfrm>
          <a:prstGeom prst="rect">
            <a:avLst/>
          </a:prstGeom>
        </p:spPr>
      </p:pic>
      <p:pic>
        <p:nvPicPr>
          <p:cNvPr id="14" name="Obraz 13" descr="INTEL_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47864" y="1556792"/>
            <a:ext cx="3254495" cy="4221088"/>
          </a:xfrm>
          <a:prstGeom prst="rect">
            <a:avLst/>
          </a:prstGeom>
        </p:spPr>
      </p:pic>
      <p:pic>
        <p:nvPicPr>
          <p:cNvPr id="15" name="Obraz 14" descr="INTEL_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294294">
            <a:off x="3563889" y="2178166"/>
            <a:ext cx="3168352" cy="4103770"/>
          </a:xfrm>
          <a:prstGeom prst="rect">
            <a:avLst/>
          </a:prstGeom>
        </p:spPr>
      </p:pic>
      <p:pic>
        <p:nvPicPr>
          <p:cNvPr id="16" name="Obraz 15" descr="INTEL_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9737257">
            <a:off x="2690831" y="2082910"/>
            <a:ext cx="3271028" cy="4234933"/>
          </a:xfrm>
          <a:prstGeom prst="rect">
            <a:avLst/>
          </a:prstGeom>
        </p:spPr>
      </p:pic>
      <p:pic>
        <p:nvPicPr>
          <p:cNvPr id="17" name="Obraz 16" descr="INTEL_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1844824"/>
            <a:ext cx="3206702" cy="4149080"/>
          </a:xfrm>
          <a:prstGeom prst="rect">
            <a:avLst/>
          </a:prstGeom>
        </p:spPr>
      </p:pic>
      <p:pic>
        <p:nvPicPr>
          <p:cNvPr id="18" name="Obraz 17" descr="INTEL_4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419872" y="1556792"/>
            <a:ext cx="3707578" cy="4797152"/>
          </a:xfrm>
          <a:prstGeom prst="rect">
            <a:avLst/>
          </a:prstGeom>
        </p:spPr>
      </p:pic>
      <p:pic>
        <p:nvPicPr>
          <p:cNvPr id="19" name="Obraz 18" descr="INTEL_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4130694">
            <a:off x="4880621" y="2238755"/>
            <a:ext cx="3323542" cy="4293096"/>
          </a:xfrm>
          <a:prstGeom prst="rect">
            <a:avLst/>
          </a:prstGeom>
        </p:spPr>
      </p:pic>
      <p:pic>
        <p:nvPicPr>
          <p:cNvPr id="21" name="Obraz 20" descr="FPU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3648" y="2276872"/>
            <a:ext cx="3223916" cy="4415148"/>
          </a:xfrm>
          <a:prstGeom prst="rect">
            <a:avLst/>
          </a:prstGeom>
        </p:spPr>
      </p:pic>
      <p:pic>
        <p:nvPicPr>
          <p:cNvPr id="20" name="Obraz 19" descr="INSTR_0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20817963">
            <a:off x="3295134" y="2295066"/>
            <a:ext cx="2553732" cy="2267867"/>
          </a:xfrm>
          <a:prstGeom prst="rect">
            <a:avLst/>
          </a:prstGeom>
        </p:spPr>
      </p:pic>
      <p:pic>
        <p:nvPicPr>
          <p:cNvPr id="22" name="Obraz 21" descr="INSTR_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51720" y="2564904"/>
            <a:ext cx="6732240" cy="2472899"/>
          </a:xfrm>
          <a:prstGeom prst="rect">
            <a:avLst/>
          </a:prstGeom>
        </p:spPr>
      </p:pic>
      <p:pic>
        <p:nvPicPr>
          <p:cNvPr id="23" name="Obraz 22" descr="INSTR_2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 rot="20743045">
            <a:off x="842467" y="3163580"/>
            <a:ext cx="6948264" cy="2742474"/>
          </a:xfrm>
          <a:prstGeom prst="rect">
            <a:avLst/>
          </a:prstGeom>
        </p:spPr>
      </p:pic>
      <p:pic>
        <p:nvPicPr>
          <p:cNvPr id="24" name="Obraz 23" descr="INSTR_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2595033"/>
            <a:ext cx="9144000" cy="1667933"/>
          </a:xfrm>
          <a:prstGeom prst="rect">
            <a:avLst/>
          </a:prstGeom>
        </p:spPr>
      </p:pic>
      <p:pic>
        <p:nvPicPr>
          <p:cNvPr id="25" name="Obraz 24" descr="INSTR_4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1067759">
            <a:off x="0" y="2970467"/>
            <a:ext cx="9144000" cy="917066"/>
          </a:xfrm>
          <a:prstGeom prst="rect">
            <a:avLst/>
          </a:prstGeom>
        </p:spPr>
      </p:pic>
      <p:pic>
        <p:nvPicPr>
          <p:cNvPr id="26" name="Obraz 25" descr="INSTR_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4797152"/>
            <a:ext cx="9144000" cy="894447"/>
          </a:xfrm>
          <a:prstGeom prst="rect">
            <a:avLst/>
          </a:prstGeom>
        </p:spPr>
      </p:pic>
      <p:pic>
        <p:nvPicPr>
          <p:cNvPr id="27" name="Obraz 26" descr="INSTR_6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0534244">
            <a:off x="0" y="2834182"/>
            <a:ext cx="9144000" cy="1189635"/>
          </a:xfrm>
          <a:prstGeom prst="rect">
            <a:avLst/>
          </a:prstGeom>
        </p:spPr>
      </p:pic>
      <p:pic>
        <p:nvPicPr>
          <p:cNvPr id="28" name="Obraz 27" descr="INSTR_7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547664" y="1340768"/>
            <a:ext cx="7596336" cy="3570813"/>
          </a:xfrm>
          <a:prstGeom prst="rect">
            <a:avLst/>
          </a:prstGeom>
        </p:spPr>
      </p:pic>
      <p:pic>
        <p:nvPicPr>
          <p:cNvPr id="29" name="Obraz 28" descr="INSTR_8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 rot="1139829">
            <a:off x="366721" y="3366428"/>
            <a:ext cx="8665023" cy="2139512"/>
          </a:xfrm>
          <a:prstGeom prst="rect">
            <a:avLst/>
          </a:prstGeom>
        </p:spPr>
      </p:pic>
      <p:pic>
        <p:nvPicPr>
          <p:cNvPr id="30" name="Obraz 29" descr="INSTR_9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20504601">
            <a:off x="0" y="2893512"/>
            <a:ext cx="9144000" cy="1070975"/>
          </a:xfrm>
          <a:prstGeom prst="rect">
            <a:avLst/>
          </a:prstGeom>
        </p:spPr>
      </p:pic>
      <p:pic>
        <p:nvPicPr>
          <p:cNvPr id="31" name="Obraz 30" descr="INSTR_10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0" y="5487206"/>
            <a:ext cx="9144000" cy="1370794"/>
          </a:xfrm>
          <a:prstGeom prst="rect">
            <a:avLst/>
          </a:prstGeom>
        </p:spPr>
      </p:pic>
      <p:pic>
        <p:nvPicPr>
          <p:cNvPr id="32" name="Obraz 31" descr="INSTR_11.pn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0" y="2438400"/>
            <a:ext cx="9144000" cy="1981200"/>
          </a:xfrm>
          <a:prstGeom prst="rect">
            <a:avLst/>
          </a:prstGeom>
        </p:spPr>
      </p:pic>
      <p:pic>
        <p:nvPicPr>
          <p:cNvPr id="33" name="Obraz 32" descr="INSTR_12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 rot="1835124">
            <a:off x="204136" y="3696274"/>
            <a:ext cx="9144000" cy="615786"/>
          </a:xfrm>
          <a:prstGeom prst="rect">
            <a:avLst/>
          </a:prstGeom>
        </p:spPr>
      </p:pic>
      <p:pic>
        <p:nvPicPr>
          <p:cNvPr id="34" name="Obraz 33" descr="INSTR_13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 rot="19642024">
            <a:off x="-488023" y="3695812"/>
            <a:ext cx="8853110" cy="823120"/>
          </a:xfrm>
          <a:prstGeom prst="rect">
            <a:avLst/>
          </a:prstGeom>
        </p:spPr>
      </p:pic>
      <p:pic>
        <p:nvPicPr>
          <p:cNvPr id="35" name="Obraz 34" descr="INSTR_14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3071812"/>
            <a:ext cx="9144000" cy="714375"/>
          </a:xfrm>
          <a:prstGeom prst="rect">
            <a:avLst/>
          </a:prstGeom>
        </p:spPr>
      </p:pic>
      <p:pic>
        <p:nvPicPr>
          <p:cNvPr id="36" name="Obraz 35" descr="INSTR_15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 rot="3649712">
            <a:off x="3691504" y="3747603"/>
            <a:ext cx="5420482" cy="1000265"/>
          </a:xfrm>
          <a:prstGeom prst="rect">
            <a:avLst/>
          </a:prstGeom>
        </p:spPr>
      </p:pic>
      <p:pic>
        <p:nvPicPr>
          <p:cNvPr id="37" name="Obraz 36" descr="INSTR_16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0" y="2060848"/>
            <a:ext cx="9144000" cy="1099814"/>
          </a:xfrm>
          <a:prstGeom prst="rect">
            <a:avLst/>
          </a:prstGeom>
        </p:spPr>
      </p:pic>
      <p:pic>
        <p:nvPicPr>
          <p:cNvPr id="38" name="Obraz 37" descr="INSTR_17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631247">
            <a:off x="0" y="3017133"/>
            <a:ext cx="9144000" cy="823734"/>
          </a:xfrm>
          <a:prstGeom prst="rect">
            <a:avLst/>
          </a:prstGeom>
        </p:spPr>
      </p:pic>
      <p:pic>
        <p:nvPicPr>
          <p:cNvPr id="39" name="Obraz 38" descr="INSTR_18.png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 rot="20740509">
            <a:off x="395357" y="2581374"/>
            <a:ext cx="8584475" cy="2405792"/>
          </a:xfrm>
          <a:prstGeom prst="rect">
            <a:avLst/>
          </a:prstGeom>
        </p:spPr>
      </p:pic>
      <p:pic>
        <p:nvPicPr>
          <p:cNvPr id="40" name="Obraz 39" descr="INSTR_19.png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 rot="1081968">
            <a:off x="0" y="2718132"/>
            <a:ext cx="9144000" cy="1421735"/>
          </a:xfrm>
          <a:prstGeom prst="rect">
            <a:avLst/>
          </a:prstGeom>
        </p:spPr>
      </p:pic>
      <p:pic>
        <p:nvPicPr>
          <p:cNvPr id="41" name="Obraz 40" descr="INSTR_20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2771800" y="1844824"/>
            <a:ext cx="5624021" cy="3849490"/>
          </a:xfrm>
          <a:prstGeom prst="rect">
            <a:avLst/>
          </a:prstGeom>
        </p:spPr>
      </p:pic>
      <p:pic>
        <p:nvPicPr>
          <p:cNvPr id="42" name="Obraz 41" descr="INSTR_21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3779912" y="2906606"/>
            <a:ext cx="5364088" cy="3537689"/>
          </a:xfrm>
          <a:prstGeom prst="rect">
            <a:avLst/>
          </a:prstGeom>
        </p:spPr>
      </p:pic>
      <p:pic>
        <p:nvPicPr>
          <p:cNvPr id="43" name="Obraz 42" descr="INSTR_22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 rot="966729">
            <a:off x="1072864" y="2528712"/>
            <a:ext cx="6948264" cy="3270064"/>
          </a:xfrm>
          <a:prstGeom prst="rect">
            <a:avLst/>
          </a:prstGeom>
        </p:spPr>
      </p:pic>
      <p:pic>
        <p:nvPicPr>
          <p:cNvPr id="44" name="Obraz 43" descr="INSTR_23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755576" y="3203875"/>
            <a:ext cx="4675194" cy="3654125"/>
          </a:xfrm>
          <a:prstGeom prst="rect">
            <a:avLst/>
          </a:prstGeom>
        </p:spPr>
      </p:pic>
      <p:pic>
        <p:nvPicPr>
          <p:cNvPr id="45" name="Obraz 44" descr="INSTR_24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 rot="1132349">
            <a:off x="4017859" y="2250857"/>
            <a:ext cx="4435255" cy="3544078"/>
          </a:xfrm>
          <a:prstGeom prst="rect">
            <a:avLst/>
          </a:prstGeom>
        </p:spPr>
      </p:pic>
      <p:pic>
        <p:nvPicPr>
          <p:cNvPr id="46" name="Obraz 45" descr="INSTR_25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1187624" y="1412776"/>
            <a:ext cx="5203950" cy="4077072"/>
          </a:xfrm>
          <a:prstGeom prst="rect">
            <a:avLst/>
          </a:prstGeom>
        </p:spPr>
      </p:pic>
      <p:pic>
        <p:nvPicPr>
          <p:cNvPr id="47" name="Obraz 46" descr="INSTR_26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 rot="3712741">
            <a:off x="3020877" y="2762489"/>
            <a:ext cx="4444950" cy="2902656"/>
          </a:xfrm>
          <a:prstGeom prst="rect">
            <a:avLst/>
          </a:prstGeom>
        </p:spPr>
      </p:pic>
      <p:pic>
        <p:nvPicPr>
          <p:cNvPr id="48" name="Obraz 47" descr="INSTR_27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3648" y="1802100"/>
            <a:ext cx="4680520" cy="3709584"/>
          </a:xfrm>
          <a:prstGeom prst="rect">
            <a:avLst/>
          </a:prstGeom>
        </p:spPr>
      </p:pic>
      <p:pic>
        <p:nvPicPr>
          <p:cNvPr id="49" name="Obraz 48" descr="INSTR_28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 rot="997084">
            <a:off x="4048378" y="2289748"/>
            <a:ext cx="4661453" cy="3717032"/>
          </a:xfrm>
          <a:prstGeom prst="rect">
            <a:avLst/>
          </a:prstGeom>
        </p:spPr>
      </p:pic>
      <p:pic>
        <p:nvPicPr>
          <p:cNvPr id="50" name="Obraz 49" descr="INSTR_29.pn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1475656" y="1484784"/>
            <a:ext cx="5808409" cy="4635921"/>
          </a:xfrm>
          <a:prstGeom prst="rect">
            <a:avLst/>
          </a:prstGeom>
        </p:spPr>
      </p:pic>
      <p:pic>
        <p:nvPicPr>
          <p:cNvPr id="51" name="Obraz 50" descr="INSTR_30.pn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 rot="5076221">
            <a:off x="1871699" y="2261099"/>
            <a:ext cx="4860032" cy="3626957"/>
          </a:xfrm>
          <a:prstGeom prst="rect">
            <a:avLst/>
          </a:prstGeom>
        </p:spPr>
      </p:pic>
      <p:pic>
        <p:nvPicPr>
          <p:cNvPr id="52" name="Obraz 51" descr="INSTR_31.pn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434982" y="3356992"/>
            <a:ext cx="4709018" cy="2474770"/>
          </a:xfrm>
          <a:prstGeom prst="rect">
            <a:avLst/>
          </a:prstGeom>
        </p:spPr>
      </p:pic>
      <p:pic>
        <p:nvPicPr>
          <p:cNvPr id="53" name="Obraz 52" descr="INSTR_32.png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 rot="21298023">
            <a:off x="3995936" y="2564904"/>
            <a:ext cx="4325613" cy="3372852"/>
          </a:xfrm>
          <a:prstGeom prst="rect">
            <a:avLst/>
          </a:prstGeom>
        </p:spPr>
      </p:pic>
      <p:pic>
        <p:nvPicPr>
          <p:cNvPr id="54" name="Obraz 53" descr="INSTR_3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899592" y="1628800"/>
            <a:ext cx="4485797" cy="3501008"/>
          </a:xfrm>
          <a:prstGeom prst="rect">
            <a:avLst/>
          </a:prstGeom>
        </p:spPr>
      </p:pic>
      <p:pic>
        <p:nvPicPr>
          <p:cNvPr id="55" name="Obraz 54" descr="INSTR_34.pn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 rot="20230183">
            <a:off x="2498111" y="2442372"/>
            <a:ext cx="4599692" cy="3666917"/>
          </a:xfrm>
          <a:prstGeom prst="rect">
            <a:avLst/>
          </a:prstGeom>
        </p:spPr>
      </p:pic>
      <p:pic>
        <p:nvPicPr>
          <p:cNvPr id="56" name="Obraz 55" descr="INSTR_35.pn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3995936" y="1484784"/>
            <a:ext cx="4536402" cy="3541429"/>
          </a:xfrm>
          <a:prstGeom prst="rect">
            <a:avLst/>
          </a:prstGeom>
        </p:spPr>
      </p:pic>
      <p:pic>
        <p:nvPicPr>
          <p:cNvPr id="57" name="Obraz 56" descr="INSTR_36.pn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 rot="17715494">
            <a:off x="813397" y="2565839"/>
            <a:ext cx="4034748" cy="2844761"/>
          </a:xfrm>
          <a:prstGeom prst="rect">
            <a:avLst/>
          </a:prstGeom>
        </p:spPr>
      </p:pic>
      <p:pic>
        <p:nvPicPr>
          <p:cNvPr id="58" name="Obraz 57" descr="INSTR_37.png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 rot="187063">
            <a:off x="772077" y="3144218"/>
            <a:ext cx="5508104" cy="3404616"/>
          </a:xfrm>
          <a:prstGeom prst="rect">
            <a:avLst/>
          </a:prstGeom>
        </p:spPr>
      </p:pic>
      <p:pic>
        <p:nvPicPr>
          <p:cNvPr id="59" name="Obraz 58" descr="INSTR_38.pn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 rot="379207">
            <a:off x="1558297" y="3498065"/>
            <a:ext cx="5076056" cy="3089931"/>
          </a:xfrm>
          <a:prstGeom prst="rect">
            <a:avLst/>
          </a:prstGeom>
        </p:spPr>
      </p:pic>
      <p:pic>
        <p:nvPicPr>
          <p:cNvPr id="60" name="Obraz 59" descr="INSTR_39.pn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3779912" y="2852936"/>
            <a:ext cx="5140723" cy="2603538"/>
          </a:xfrm>
          <a:prstGeom prst="rect">
            <a:avLst/>
          </a:prstGeom>
        </p:spPr>
      </p:pic>
      <p:pic>
        <p:nvPicPr>
          <p:cNvPr id="61" name="Obraz 60" descr="INSTR_40.png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 rot="19673404">
            <a:off x="511616" y="2524034"/>
            <a:ext cx="4572000" cy="3240764"/>
          </a:xfrm>
          <a:prstGeom prst="rect">
            <a:avLst/>
          </a:prstGeom>
        </p:spPr>
      </p:pic>
      <p:pic>
        <p:nvPicPr>
          <p:cNvPr id="62" name="Obraz 61" descr="INSTR_41.png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5508104" y="4045400"/>
            <a:ext cx="3635896" cy="2394145"/>
          </a:xfrm>
          <a:prstGeom prst="rect">
            <a:avLst/>
          </a:prstGeom>
        </p:spPr>
      </p:pic>
      <p:pic>
        <p:nvPicPr>
          <p:cNvPr id="63" name="Obraz 62" descr="INSTR_42.png"/>
          <p:cNvPicPr>
            <a:picLocks noChangeAspect="1"/>
          </p:cNvPicPr>
          <p:nvPr/>
        </p:nvPicPr>
        <p:blipFill>
          <a:blip r:embed="rId61" cstate="print"/>
          <a:stretch>
            <a:fillRect/>
          </a:stretch>
        </p:blipFill>
        <p:spPr>
          <a:xfrm rot="20087649">
            <a:off x="2858667" y="2513385"/>
            <a:ext cx="5508104" cy="3330291"/>
          </a:xfrm>
          <a:prstGeom prst="rect">
            <a:avLst/>
          </a:prstGeom>
        </p:spPr>
      </p:pic>
      <p:pic>
        <p:nvPicPr>
          <p:cNvPr id="64" name="Obraz 63" descr="INSTR_43.png"/>
          <p:cNvPicPr>
            <a:picLocks noChangeAspect="1"/>
          </p:cNvPicPr>
          <p:nvPr/>
        </p:nvPicPr>
        <p:blipFill>
          <a:blip r:embed="rId62" cstate="print"/>
          <a:stretch>
            <a:fillRect/>
          </a:stretch>
        </p:blipFill>
        <p:spPr>
          <a:xfrm>
            <a:off x="3059832" y="1700808"/>
            <a:ext cx="4646849" cy="5138516"/>
          </a:xfrm>
          <a:prstGeom prst="rect">
            <a:avLst/>
          </a:prstGeom>
        </p:spPr>
      </p:pic>
      <p:pic>
        <p:nvPicPr>
          <p:cNvPr id="65" name="Obraz 64" descr="INSTR_44.png"/>
          <p:cNvPicPr>
            <a:picLocks noChangeAspect="1"/>
          </p:cNvPicPr>
          <p:nvPr/>
        </p:nvPicPr>
        <p:blipFill>
          <a:blip r:embed="rId63" cstate="print"/>
          <a:stretch>
            <a:fillRect/>
          </a:stretch>
        </p:blipFill>
        <p:spPr>
          <a:xfrm rot="2712681">
            <a:off x="182937" y="2770861"/>
            <a:ext cx="4644008" cy="2449178"/>
          </a:xfrm>
          <a:prstGeom prst="rect">
            <a:avLst/>
          </a:prstGeom>
        </p:spPr>
      </p:pic>
      <p:pic>
        <p:nvPicPr>
          <p:cNvPr id="66" name="Obraz 65" descr="INSTR_45.png"/>
          <p:cNvPicPr>
            <a:picLocks noChangeAspect="1"/>
          </p:cNvPicPr>
          <p:nvPr/>
        </p:nvPicPr>
        <p:blipFill>
          <a:blip r:embed="rId64" cstate="print"/>
          <a:stretch>
            <a:fillRect/>
          </a:stretch>
        </p:blipFill>
        <p:spPr>
          <a:xfrm>
            <a:off x="0" y="1412224"/>
            <a:ext cx="9144000" cy="4033552"/>
          </a:xfrm>
          <a:prstGeom prst="rect">
            <a:avLst/>
          </a:prstGeom>
        </p:spPr>
      </p:pic>
      <p:pic>
        <p:nvPicPr>
          <p:cNvPr id="67" name="Obraz 66" descr="SCH_1.png"/>
          <p:cNvPicPr>
            <a:picLocks noChangeAspect="1"/>
          </p:cNvPicPr>
          <p:nvPr/>
        </p:nvPicPr>
        <p:blipFill>
          <a:blip r:embed="rId65" cstate="print"/>
          <a:stretch>
            <a:fillRect/>
          </a:stretch>
        </p:blipFill>
        <p:spPr>
          <a:xfrm>
            <a:off x="2555776" y="2209537"/>
            <a:ext cx="6588224" cy="3984724"/>
          </a:xfrm>
          <a:prstGeom prst="rect">
            <a:avLst/>
          </a:prstGeom>
        </p:spPr>
      </p:pic>
      <p:pic>
        <p:nvPicPr>
          <p:cNvPr id="68" name="Obraz 67" descr="SCH_2.png"/>
          <p:cNvPicPr>
            <a:picLocks noChangeAspect="1"/>
          </p:cNvPicPr>
          <p:nvPr/>
        </p:nvPicPr>
        <p:blipFill>
          <a:blip r:embed="rId66" cstate="print"/>
          <a:stretch>
            <a:fillRect/>
          </a:stretch>
        </p:blipFill>
        <p:spPr>
          <a:xfrm rot="21220005">
            <a:off x="2267744" y="1700808"/>
            <a:ext cx="6012160" cy="3050049"/>
          </a:xfrm>
          <a:prstGeom prst="rect">
            <a:avLst/>
          </a:prstGeom>
        </p:spPr>
      </p:pic>
      <p:pic>
        <p:nvPicPr>
          <p:cNvPr id="69" name="Obraz 68" descr="SCH_3.png"/>
          <p:cNvPicPr>
            <a:picLocks noChangeAspect="1"/>
          </p:cNvPicPr>
          <p:nvPr/>
        </p:nvPicPr>
        <p:blipFill>
          <a:blip r:embed="rId67" cstate="print"/>
          <a:stretch>
            <a:fillRect/>
          </a:stretch>
        </p:blipFill>
        <p:spPr>
          <a:xfrm>
            <a:off x="1187624" y="1916832"/>
            <a:ext cx="5133213" cy="3293154"/>
          </a:xfrm>
          <a:prstGeom prst="rect">
            <a:avLst/>
          </a:prstGeom>
        </p:spPr>
      </p:pic>
      <p:pic>
        <p:nvPicPr>
          <p:cNvPr id="70" name="Obraz 69" descr="SCH_4.png"/>
          <p:cNvPicPr>
            <a:picLocks noChangeAspect="1"/>
          </p:cNvPicPr>
          <p:nvPr/>
        </p:nvPicPr>
        <p:blipFill>
          <a:blip r:embed="rId68" cstate="print"/>
          <a:stretch>
            <a:fillRect/>
          </a:stretch>
        </p:blipFill>
        <p:spPr>
          <a:xfrm rot="1607103">
            <a:off x="1532646" y="2602817"/>
            <a:ext cx="5975342" cy="2914128"/>
          </a:xfrm>
          <a:prstGeom prst="rect">
            <a:avLst/>
          </a:prstGeom>
        </p:spPr>
      </p:pic>
      <p:pic>
        <p:nvPicPr>
          <p:cNvPr id="71" name="Obraz 70" descr="SCH_5.png"/>
          <p:cNvPicPr>
            <a:picLocks noChangeAspect="1"/>
          </p:cNvPicPr>
          <p:nvPr/>
        </p:nvPicPr>
        <p:blipFill>
          <a:blip r:embed="rId69" cstate="print"/>
          <a:stretch>
            <a:fillRect/>
          </a:stretch>
        </p:blipFill>
        <p:spPr>
          <a:xfrm>
            <a:off x="5864419" y="2132856"/>
            <a:ext cx="3279581" cy="4299451"/>
          </a:xfrm>
          <a:prstGeom prst="rect">
            <a:avLst/>
          </a:prstGeom>
        </p:spPr>
      </p:pic>
      <p:pic>
        <p:nvPicPr>
          <p:cNvPr id="72" name="Obraz 71" descr="SCH_6.png"/>
          <p:cNvPicPr>
            <a:picLocks noChangeAspect="1"/>
          </p:cNvPicPr>
          <p:nvPr/>
        </p:nvPicPr>
        <p:blipFill>
          <a:blip r:embed="rId70" cstate="print"/>
          <a:stretch>
            <a:fillRect/>
          </a:stretch>
        </p:blipFill>
        <p:spPr>
          <a:xfrm>
            <a:off x="2555776" y="1772816"/>
            <a:ext cx="3160945" cy="4152362"/>
          </a:xfrm>
          <a:prstGeom prst="rect">
            <a:avLst/>
          </a:prstGeom>
        </p:spPr>
      </p:pic>
      <p:pic>
        <p:nvPicPr>
          <p:cNvPr id="73" name="Obraz 72" descr="SCH_7.png"/>
          <p:cNvPicPr>
            <a:picLocks noChangeAspect="1"/>
          </p:cNvPicPr>
          <p:nvPr/>
        </p:nvPicPr>
        <p:blipFill>
          <a:blip r:embed="rId71" cstate="print"/>
          <a:stretch>
            <a:fillRect/>
          </a:stretch>
        </p:blipFill>
        <p:spPr>
          <a:xfrm rot="19674788">
            <a:off x="1096976" y="2067055"/>
            <a:ext cx="3092231" cy="4072387"/>
          </a:xfrm>
          <a:prstGeom prst="rect">
            <a:avLst/>
          </a:prstGeom>
        </p:spPr>
      </p:pic>
      <p:pic>
        <p:nvPicPr>
          <p:cNvPr id="74" name="Obraz 73" descr="SCH_8.png"/>
          <p:cNvPicPr>
            <a:picLocks noChangeAspect="1"/>
          </p:cNvPicPr>
          <p:nvPr/>
        </p:nvPicPr>
        <p:blipFill>
          <a:blip r:embed="rId72" cstate="print"/>
          <a:stretch>
            <a:fillRect/>
          </a:stretch>
        </p:blipFill>
        <p:spPr>
          <a:xfrm>
            <a:off x="3707904" y="1628800"/>
            <a:ext cx="3414034" cy="4512402"/>
          </a:xfrm>
          <a:prstGeom prst="rect">
            <a:avLst/>
          </a:prstGeom>
        </p:spPr>
      </p:pic>
      <p:pic>
        <p:nvPicPr>
          <p:cNvPr id="75" name="Obraz 74" descr="SCH_9.png"/>
          <p:cNvPicPr>
            <a:picLocks noChangeAspect="1"/>
          </p:cNvPicPr>
          <p:nvPr/>
        </p:nvPicPr>
        <p:blipFill>
          <a:blip r:embed="rId73" cstate="print"/>
          <a:stretch>
            <a:fillRect/>
          </a:stretch>
        </p:blipFill>
        <p:spPr>
          <a:xfrm rot="1219132">
            <a:off x="830890" y="2481693"/>
            <a:ext cx="5606530" cy="3512161"/>
          </a:xfrm>
          <a:prstGeom prst="rect">
            <a:avLst/>
          </a:prstGeom>
        </p:spPr>
      </p:pic>
      <p:pic>
        <p:nvPicPr>
          <p:cNvPr id="76" name="Obraz 75" descr="SCH_10.png"/>
          <p:cNvPicPr>
            <a:picLocks noChangeAspect="1"/>
          </p:cNvPicPr>
          <p:nvPr/>
        </p:nvPicPr>
        <p:blipFill>
          <a:blip r:embed="rId74" cstate="print"/>
          <a:stretch>
            <a:fillRect/>
          </a:stretch>
        </p:blipFill>
        <p:spPr>
          <a:xfrm>
            <a:off x="1619672" y="1844824"/>
            <a:ext cx="4310555" cy="4105291"/>
          </a:xfrm>
          <a:prstGeom prst="rect">
            <a:avLst/>
          </a:prstGeom>
        </p:spPr>
      </p:pic>
      <p:pic>
        <p:nvPicPr>
          <p:cNvPr id="77" name="Obraz 76" descr="SCH_11.png"/>
          <p:cNvPicPr>
            <a:picLocks noChangeAspect="1"/>
          </p:cNvPicPr>
          <p:nvPr/>
        </p:nvPicPr>
        <p:blipFill>
          <a:blip r:embed="rId75" cstate="print"/>
          <a:stretch>
            <a:fillRect/>
          </a:stretch>
        </p:blipFill>
        <p:spPr>
          <a:xfrm>
            <a:off x="0" y="2024667"/>
            <a:ext cx="9144000" cy="2808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N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730" y="1533260"/>
            <a:ext cx="8516539" cy="3791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6000" b="1" dirty="0" smtClean="0"/>
              <a:t>WIEDZA+WYOBRAŹNIA= </a:t>
            </a:r>
            <a:endParaRPr lang="pl-PL" sz="6000" b="1" dirty="0"/>
          </a:p>
        </p:txBody>
      </p:sp>
      <p:pic>
        <p:nvPicPr>
          <p:cNvPr id="3" name="Obraz 2" descr="fantazj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9144000" cy="1641624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292080" y="5445224"/>
            <a:ext cx="36963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600" b="1" dirty="0" smtClean="0"/>
              <a:t>Dziękuje za uwagę</a:t>
            </a:r>
          </a:p>
          <a:p>
            <a:pPr algn="ctr"/>
            <a:r>
              <a:rPr lang="pl-PL" sz="3600" b="1" dirty="0" smtClean="0"/>
              <a:t>Rafał Wiśniewski</a:t>
            </a:r>
            <a:endParaRPr lang="pl-PL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752</Words>
  <Application>Microsoft Office PowerPoint</Application>
  <PresentationFormat>Pokaz na ekranie (4:3)</PresentationFormat>
  <Paragraphs>189</Paragraphs>
  <Slides>122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122</vt:i4>
      </vt:variant>
    </vt:vector>
  </HeadingPairs>
  <TitlesOfParts>
    <vt:vector size="123" baseType="lpstr">
      <vt:lpstr>Motyw pakietu Office</vt:lpstr>
      <vt:lpstr>Kalkulator TTL z trybem diagnostycznym</vt:lpstr>
      <vt:lpstr>Slajd 2</vt:lpstr>
      <vt:lpstr>SCHEMAT BLOKOWY URZĄDZENIA</vt:lpstr>
      <vt:lpstr>1.DEKODERY I OBWODY STERUJĄCE ZESPOŁEM WYŚWIETLACZY</vt:lpstr>
      <vt:lpstr>2.TRANSKODER DEC/HEX DLA WYŚWIETLACZY REJESTRU M</vt:lpstr>
      <vt:lpstr>3.ZESPÓŁ 105 WYŚWIETLACZY SIEDMIOSEGMENTOWYCH WRAZ Z DIODAMI LED WYBORU AKTYWNEGO REJESTRU</vt:lpstr>
      <vt:lpstr>4.MATRYCA DIOD LED WYŚWIETLAJĄCA ZNAKI DZIAŁAŃ ARYTMETYCZNYCH I ZNAK RÓWNOŚCI</vt:lpstr>
      <vt:lpstr>5.ZESPÓŁ DIOD LED WYŚWIETLAJĄCYCH SYGNAŁY KONTROLNE W TRYBIE KROKOWYM</vt:lpstr>
      <vt:lpstr>6.AKTYWATOR/DEZAKTYWATOR PRZYCISKÓW KLAWIATURY KALKULATORA</vt:lpstr>
      <vt:lpstr>7.KLAWIATURA KALKULATORA</vt:lpstr>
      <vt:lpstr>8.STEROWNIK KLAWIATURY KALKULATORA</vt:lpstr>
      <vt:lpstr>9.SELEKTOR AKTYWACJI FUNKCJI, PRECEDUR I PROGRAMÓW OBLICZENIOWYCH</vt:lpstr>
      <vt:lpstr>10.BUFOR SYGNAŁÓW NADRZĘDNYCH</vt:lpstr>
      <vt:lpstr>11.STARTER FUNKCJI, PROCEDUR I PROGRAMÓW OBLICZENIOWYCH</vt:lpstr>
      <vt:lpstr>12.GENERATOR SYGNAŁU ZEGAROWEGO WRAZ Z PRESELEKTOREM IMPULSÓW SEKWENCYJNYCH</vt:lpstr>
      <vt:lpstr>13.SELEKTOR IMPULSÓW STERUJĄCYCH CYKLEM PROGRAMOWYM (SEKWENCER)</vt:lpstr>
      <vt:lpstr>14.STEROWNIK MULTIPLEKSOWANIA WYŚWIETLACZY</vt:lpstr>
      <vt:lpstr>15.ZESPÓŁ REJESTRÓW I DEKODERÓW PREZENTUJĄCYCH WARTOŚĆ LICZBY „A”</vt:lpstr>
      <vt:lpstr>16.ZESPÓŁ REJESTRÓW I DEKODERÓW PREZENTUJĄCYCH WARTOŚĆ LICZBY „B”</vt:lpstr>
      <vt:lpstr>17.96 BITOWY KOMPARATOR</vt:lpstr>
      <vt:lpstr>18.ZESPÓŁ REJESTRÓW I DEKODERÓW PREZENTUJĄCYCH WARTOŚĆ LICZBY „M”</vt:lpstr>
      <vt:lpstr>19.ZESPÓŁ REJESTRÓW I DEKODERÓW PREZENTUJĄCYCH WARTOŚĆ LICZBY „W”</vt:lpstr>
      <vt:lpstr>20.BUFORY SYGNAŁÓW WEJŚCIOWYCH DLA ZESPOŁÓW REJESTRÓW, DEKODERÓW ORAZ MULTIPLEKSERY STERUJĄCE ZESPOŁEM WYŚWIETLACZY</vt:lpstr>
      <vt:lpstr>21.STEROWNIK ZNAKÓW WARTOŚCI LICZB</vt:lpstr>
      <vt:lpstr>22.STEROWNIK ZESPOŁÓW LICZNIKÓW PUNKTÓW DZIESIĘTNYCH</vt:lpstr>
      <vt:lpstr>23.ZESPÓŁ LICZNIKÓW SPECJALNYCH</vt:lpstr>
      <vt:lpstr>24.STEROWNIK USTAWIANIA TRYBÓW PRACY DLA ZESPOŁU REJESTRÓW</vt:lpstr>
      <vt:lpstr>25.MULTIPLEKSERY OBSŁUGUJĄCE DANE DLA PRZESUWU W LEWO W ZESPOŁACH REJESTRÓW</vt:lpstr>
      <vt:lpstr>26.MULTIPLEKSERY OBSŁUGUJĄCE DANE DLA PRZESUWU W PRAWO W ZESPOŁACH REJESTRÓW</vt:lpstr>
      <vt:lpstr>27.DEKODER FUNKCJI WYKONAWCZYCH</vt:lpstr>
      <vt:lpstr>28.SELEKTOR FUNKCJI WARUNKOWYCH</vt:lpstr>
      <vt:lpstr>29.4 BITOWY ARYTMOMETR BCD, 5 BITOWY ARYTMOMETR BIN </vt:lpstr>
      <vt:lpstr>30.3840 BITOWA PAMIĘĆ ROM</vt:lpstr>
      <vt:lpstr>PRZYKŁAD PROGRAMÓW ALGORYTMÓW</vt:lpstr>
      <vt:lpstr>DIAGRAM ALGORYTMU BACKSPACE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Slajd 56</vt:lpstr>
      <vt:lpstr>Slajd 57</vt:lpstr>
      <vt:lpstr>Slajd 58</vt:lpstr>
      <vt:lpstr>Slajd 59</vt:lpstr>
      <vt:lpstr>Slajd 60</vt:lpstr>
      <vt:lpstr>Slajd 61</vt:lpstr>
      <vt:lpstr>Slajd 62</vt:lpstr>
      <vt:lpstr>Slajd 63</vt:lpstr>
      <vt:lpstr>Slajd 64</vt:lpstr>
      <vt:lpstr>Slajd 65</vt:lpstr>
      <vt:lpstr>Slajd 66</vt:lpstr>
      <vt:lpstr>Slajd 67</vt:lpstr>
      <vt:lpstr>Slajd 68</vt:lpstr>
      <vt:lpstr>Slajd 69</vt:lpstr>
      <vt:lpstr>Slajd 70</vt:lpstr>
      <vt:lpstr>Slajd 71</vt:lpstr>
      <vt:lpstr>Slajd 72</vt:lpstr>
      <vt:lpstr>Slajd 73</vt:lpstr>
      <vt:lpstr>Slajd 74</vt:lpstr>
      <vt:lpstr>Slajd 75</vt:lpstr>
      <vt:lpstr>Slajd 76</vt:lpstr>
      <vt:lpstr>Slajd 77</vt:lpstr>
      <vt:lpstr>Slajd 78</vt:lpstr>
      <vt:lpstr>Slajd 79</vt:lpstr>
      <vt:lpstr>Slajd 80</vt:lpstr>
      <vt:lpstr>Slajd 81</vt:lpstr>
      <vt:lpstr>Slajd 82</vt:lpstr>
      <vt:lpstr>Slajd 83</vt:lpstr>
      <vt:lpstr>Slajd 84</vt:lpstr>
      <vt:lpstr>Slajd 85</vt:lpstr>
      <vt:lpstr>Slajd 86</vt:lpstr>
      <vt:lpstr>Slajd 87</vt:lpstr>
      <vt:lpstr>Slajd 88</vt:lpstr>
      <vt:lpstr>Slajd 89</vt:lpstr>
      <vt:lpstr>Slajd 90</vt:lpstr>
      <vt:lpstr>Slajd 91</vt:lpstr>
      <vt:lpstr>Slajd 92</vt:lpstr>
      <vt:lpstr>Slajd 93</vt:lpstr>
      <vt:lpstr>Slajd 94</vt:lpstr>
      <vt:lpstr>Slajd 95</vt:lpstr>
      <vt:lpstr>Slajd 96</vt:lpstr>
      <vt:lpstr>Slajd 97</vt:lpstr>
      <vt:lpstr>Slajd 98</vt:lpstr>
      <vt:lpstr>Slajd 99</vt:lpstr>
      <vt:lpstr>Slajd 100</vt:lpstr>
      <vt:lpstr>Slajd 101</vt:lpstr>
      <vt:lpstr>Slajd 102</vt:lpstr>
      <vt:lpstr>Slajd 103</vt:lpstr>
      <vt:lpstr>Slajd 104</vt:lpstr>
      <vt:lpstr>Slajd 105</vt:lpstr>
      <vt:lpstr>Slajd 106</vt:lpstr>
      <vt:lpstr>Slajd 107</vt:lpstr>
      <vt:lpstr>Slajd 108</vt:lpstr>
      <vt:lpstr>Slajd 109</vt:lpstr>
      <vt:lpstr>Slajd 110</vt:lpstr>
      <vt:lpstr>Slajd 111</vt:lpstr>
      <vt:lpstr>Slajd 112</vt:lpstr>
      <vt:lpstr>Slajd 113</vt:lpstr>
      <vt:lpstr>Slajd 114</vt:lpstr>
      <vt:lpstr>Slajd 115</vt:lpstr>
      <vt:lpstr>Slajd 116</vt:lpstr>
      <vt:lpstr>Slajd 117</vt:lpstr>
      <vt:lpstr>Slajd 118</vt:lpstr>
      <vt:lpstr>Slajd 119</vt:lpstr>
      <vt:lpstr>Slajd 120</vt:lpstr>
      <vt:lpstr>Slajd 121</vt:lpstr>
      <vt:lpstr>WIEDZA+WYOBRAŹNIA=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Kalkulator TTL z trybem diagnostycznym</dc:title>
  <dc:creator>TTL</dc:creator>
  <cp:lastModifiedBy>TTL</cp:lastModifiedBy>
  <cp:revision>78</cp:revision>
  <dcterms:created xsi:type="dcterms:W3CDTF">2024-04-08T14:30:06Z</dcterms:created>
  <dcterms:modified xsi:type="dcterms:W3CDTF">2024-04-11T21:27:15Z</dcterms:modified>
</cp:coreProperties>
</file>