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3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56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07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6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63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5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66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3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80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1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86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C3E14-603A-48E6-8228-3F474F1D767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1A8AA-C21D-4E8A-83E8-74E89ADEB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0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Otto</a:t>
            </a:r>
            <a:br>
              <a:rPr lang="en-US" dirty="0"/>
            </a:br>
            <a:r>
              <a:rPr lang="en-US" dirty="0"/>
              <a:t>Monitoring the Cloud with Alexa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Proof of Concept</a:t>
            </a:r>
          </a:p>
          <a:p>
            <a:r>
              <a:rPr lang="en-US" dirty="0"/>
              <a:t>Douglas Yoon</a:t>
            </a:r>
          </a:p>
          <a:p>
            <a:r>
              <a:rPr lang="en-US" dirty="0"/>
              <a:t>November 30, 2016</a:t>
            </a:r>
          </a:p>
        </p:txBody>
      </p:sp>
    </p:spTree>
    <p:extLst>
      <p:ext uri="{BB962C8B-B14F-4D97-AF65-F5344CB8AC3E}">
        <p14:creationId xmlns:p14="http://schemas.microsoft.com/office/powerpoint/2010/main" val="2489889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miley Face 36"/>
          <p:cNvSpPr/>
          <p:nvPr/>
        </p:nvSpPr>
        <p:spPr>
          <a:xfrm>
            <a:off x="559327" y="2255275"/>
            <a:ext cx="1042459" cy="1096598"/>
          </a:xfrm>
          <a:prstGeom prst="smileyFac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VUI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587" y="2724295"/>
            <a:ext cx="904875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227" y="2464551"/>
            <a:ext cx="1162050" cy="1181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043" y="2737679"/>
            <a:ext cx="544781" cy="653738"/>
          </a:xfrm>
          <a:prstGeom prst="rect">
            <a:avLst/>
          </a:prstGeom>
        </p:spPr>
      </p:pic>
      <p:sp>
        <p:nvSpPr>
          <p:cNvPr id="7" name="TextBox 504"/>
          <p:cNvSpPr txBox="1"/>
          <p:nvPr/>
        </p:nvSpPr>
        <p:spPr>
          <a:xfrm>
            <a:off x="6824240" y="2384075"/>
            <a:ext cx="986389" cy="1556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/>
              <a:t>“Monitor Board”</a:t>
            </a:r>
          </a:p>
          <a:p>
            <a:pPr algn="ctr"/>
            <a:r>
              <a:rPr lang="en-US" sz="1000" b="1" dirty="0"/>
              <a:t>Handler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384" y="826225"/>
            <a:ext cx="543467" cy="601994"/>
          </a:xfrm>
          <a:prstGeom prst="rect">
            <a:avLst/>
          </a:prstGeom>
        </p:spPr>
      </p:pic>
      <p:sp>
        <p:nvSpPr>
          <p:cNvPr id="9" name="TextBox 254"/>
          <p:cNvSpPr txBox="1"/>
          <p:nvPr/>
        </p:nvSpPr>
        <p:spPr>
          <a:xfrm>
            <a:off x="9564742" y="1476628"/>
            <a:ext cx="894752" cy="1556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/>
              <a:t>Account Key Store</a:t>
            </a:r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9096639" y="2430541"/>
            <a:ext cx="1752600" cy="1041352"/>
          </a:xfrm>
          <a:prstGeom prst="roundRect">
            <a:avLst>
              <a:gd name="adj" fmla="val 9818"/>
            </a:avLst>
          </a:prstGeom>
          <a:noFill/>
          <a:ln w="63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11" name="TextBox 37"/>
          <p:cNvSpPr txBox="1">
            <a:spLocks noChangeArrowheads="1"/>
          </p:cNvSpPr>
          <p:nvPr/>
        </p:nvSpPr>
        <p:spPr bwMode="auto">
          <a:xfrm>
            <a:off x="9188714" y="3221068"/>
            <a:ext cx="1555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>
                <a:latin typeface="+mj-lt"/>
                <a:ea typeface="Verdana" pitchFamily="34" charset="0"/>
                <a:cs typeface="Helvetica Neue"/>
              </a:rPr>
              <a:t>Monitored Subnet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830" y="2724295"/>
            <a:ext cx="363722" cy="43646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12" y="2724295"/>
            <a:ext cx="363722" cy="43646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595" y="2724295"/>
            <a:ext cx="363722" cy="436467"/>
          </a:xfrm>
          <a:prstGeom prst="rect">
            <a:avLst/>
          </a:prstGeom>
        </p:spPr>
      </p:pic>
      <p:sp>
        <p:nvSpPr>
          <p:cNvPr id="15" name="Oval Callout 14"/>
          <p:cNvSpPr/>
          <p:nvPr/>
        </p:nvSpPr>
        <p:spPr>
          <a:xfrm>
            <a:off x="1647824" y="1590971"/>
            <a:ext cx="1991638" cy="776614"/>
          </a:xfrm>
          <a:prstGeom prst="wedgeEllipseCallout">
            <a:avLst>
              <a:gd name="adj1" fmla="val -54031"/>
              <a:gd name="adj2" fmla="val 117338"/>
            </a:avLst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5"/>
                </a:solidFill>
              </a:rPr>
              <a:t>Alexa, </a:t>
            </a:r>
            <a:br>
              <a:rPr lang="en-US" sz="1200" dirty="0">
                <a:solidFill>
                  <a:schemeClr val="accent5"/>
                </a:solidFill>
              </a:rPr>
            </a:br>
            <a:r>
              <a:rPr lang="en-US" sz="1200" dirty="0">
                <a:solidFill>
                  <a:schemeClr val="accent5"/>
                </a:solidFill>
              </a:rPr>
              <a:t>ask Monitor Board the current status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864931" y="3055101"/>
            <a:ext cx="789140" cy="0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035100" y="3072435"/>
            <a:ext cx="789140" cy="0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7810629" y="1428219"/>
            <a:ext cx="1566033" cy="1036332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810629" y="3028194"/>
            <a:ext cx="1265130" cy="26907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2"/>
          </p:cNvCxnSpPr>
          <p:nvPr/>
        </p:nvCxnSpPr>
        <p:spPr>
          <a:xfrm rot="5400000">
            <a:off x="4982847" y="2170398"/>
            <a:ext cx="1113569" cy="3555607"/>
          </a:xfrm>
          <a:prstGeom prst="bentConnector2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820892" y="4197369"/>
            <a:ext cx="1133251" cy="678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Reply Card</a:t>
            </a:r>
          </a:p>
        </p:txBody>
      </p:sp>
      <p:sp>
        <p:nvSpPr>
          <p:cNvPr id="36" name="Oval Callout 35"/>
          <p:cNvSpPr/>
          <p:nvPr/>
        </p:nvSpPr>
        <p:spPr>
          <a:xfrm>
            <a:off x="489975" y="4536864"/>
            <a:ext cx="1991638" cy="776614"/>
          </a:xfrm>
          <a:prstGeom prst="wedgeEllipseCallout">
            <a:avLst>
              <a:gd name="adj1" fmla="val 72384"/>
              <a:gd name="adj2" fmla="val -90727"/>
            </a:avLst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5"/>
                </a:solidFill>
              </a:rPr>
              <a:t>There are currently 3 instances…</a:t>
            </a:r>
          </a:p>
        </p:txBody>
      </p:sp>
      <p:sp>
        <p:nvSpPr>
          <p:cNvPr id="38" name="Oval 37"/>
          <p:cNvSpPr/>
          <p:nvPr/>
        </p:nvSpPr>
        <p:spPr>
          <a:xfrm>
            <a:off x="4038744" y="2875787"/>
            <a:ext cx="358628" cy="358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9" name="Oval 38"/>
          <p:cNvSpPr/>
          <p:nvPr/>
        </p:nvSpPr>
        <p:spPr>
          <a:xfrm>
            <a:off x="6161308" y="2875787"/>
            <a:ext cx="358628" cy="358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0" name="Oval 39"/>
          <p:cNvSpPr/>
          <p:nvPr/>
        </p:nvSpPr>
        <p:spPr>
          <a:xfrm>
            <a:off x="8414331" y="1767071"/>
            <a:ext cx="358628" cy="358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1" name="Oval 40"/>
          <p:cNvSpPr/>
          <p:nvPr/>
        </p:nvSpPr>
        <p:spPr>
          <a:xfrm>
            <a:off x="8225333" y="2834482"/>
            <a:ext cx="358628" cy="358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42" name="Oval 41"/>
          <p:cNvSpPr/>
          <p:nvPr/>
        </p:nvSpPr>
        <p:spPr>
          <a:xfrm>
            <a:off x="6456475" y="4347984"/>
            <a:ext cx="358628" cy="358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28" name="Oval 27"/>
          <p:cNvSpPr/>
          <p:nvPr/>
        </p:nvSpPr>
        <p:spPr>
          <a:xfrm>
            <a:off x="7723473" y="4661401"/>
            <a:ext cx="358628" cy="358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0" name="Oval 29"/>
          <p:cNvSpPr/>
          <p:nvPr/>
        </p:nvSpPr>
        <p:spPr>
          <a:xfrm>
            <a:off x="7723473" y="5074538"/>
            <a:ext cx="358628" cy="358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31" name="Oval 30"/>
          <p:cNvSpPr/>
          <p:nvPr/>
        </p:nvSpPr>
        <p:spPr>
          <a:xfrm>
            <a:off x="7723473" y="5528619"/>
            <a:ext cx="358628" cy="358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2" name="Oval 31"/>
          <p:cNvSpPr/>
          <p:nvPr/>
        </p:nvSpPr>
        <p:spPr>
          <a:xfrm>
            <a:off x="7723473" y="6037292"/>
            <a:ext cx="358628" cy="358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33" name="Oval 32"/>
          <p:cNvSpPr/>
          <p:nvPr/>
        </p:nvSpPr>
        <p:spPr>
          <a:xfrm>
            <a:off x="7723473" y="6477723"/>
            <a:ext cx="358628" cy="358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16621" y="4677993"/>
            <a:ext cx="374102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Otto skill invoked via Echo</a:t>
            </a:r>
          </a:p>
          <a:p>
            <a:endParaRPr lang="en-US" sz="1400" dirty="0"/>
          </a:p>
          <a:p>
            <a:r>
              <a:rPr lang="en-US" sz="1400" dirty="0"/>
              <a:t>Otto calls lambda</a:t>
            </a:r>
          </a:p>
          <a:p>
            <a:endParaRPr lang="en-US" sz="1400" dirty="0"/>
          </a:p>
          <a:p>
            <a:r>
              <a:rPr lang="en-US" sz="1400" dirty="0"/>
              <a:t>Function gets AWS account information</a:t>
            </a:r>
          </a:p>
          <a:p>
            <a:endParaRPr lang="en-US" sz="1400" dirty="0"/>
          </a:p>
          <a:p>
            <a:r>
              <a:rPr lang="en-US" sz="1400" dirty="0"/>
              <a:t>Access is granted to specific subnet, to get status</a:t>
            </a:r>
          </a:p>
          <a:p>
            <a:r>
              <a:rPr lang="en-US" sz="1400" dirty="0"/>
              <a:t>of EC2 instances in that subnet</a:t>
            </a:r>
          </a:p>
          <a:p>
            <a:endParaRPr lang="en-US" sz="1400" dirty="0"/>
          </a:p>
          <a:p>
            <a:r>
              <a:rPr lang="en-US" sz="1400" dirty="0"/>
              <a:t>Running State of instances are returned to Echo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58063" y="4456681"/>
            <a:ext cx="4398899" cy="24013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Key:</a:t>
            </a:r>
          </a:p>
        </p:txBody>
      </p:sp>
      <p:sp>
        <p:nvSpPr>
          <p:cNvPr id="44" name="TextBox 35"/>
          <p:cNvSpPr txBox="1"/>
          <p:nvPr/>
        </p:nvSpPr>
        <p:spPr>
          <a:xfrm>
            <a:off x="10653317" y="3628887"/>
            <a:ext cx="1517460" cy="55094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/>
              <a:t>Amazon </a:t>
            </a:r>
            <a:r>
              <a:rPr lang="en-US" sz="1050" b="1" dirty="0" err="1"/>
              <a:t>IoT</a:t>
            </a:r>
            <a:r>
              <a:rPr lang="en-US" sz="1050" b="1" dirty="0"/>
              <a:t> Button used to create/change/terminate instances</a:t>
            </a:r>
            <a:endParaRPr lang="en-US" sz="2000" b="1" dirty="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72" y="3079045"/>
            <a:ext cx="514068" cy="52120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 rot="1714382">
            <a:off x="11006482" y="2807321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sz="1600" dirty="0"/>
              <a:t>(</a:t>
            </a:r>
            <a:r>
              <a:rPr lang="en-US" sz="1400" dirty="0"/>
              <a:t>(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164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Diagram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838" y="2805577"/>
            <a:ext cx="2557272" cy="2219378"/>
          </a:xfrm>
          <a:prstGeom prst="roundRect">
            <a:avLst>
              <a:gd name="adj" fmla="val 9818"/>
            </a:avLst>
          </a:prstGeom>
          <a:noFill/>
          <a:ln w="1905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7" name="TextBox 33"/>
          <p:cNvSpPr txBox="1">
            <a:spLocks noChangeArrowheads="1"/>
          </p:cNvSpPr>
          <p:nvPr/>
        </p:nvSpPr>
        <p:spPr bwMode="auto">
          <a:xfrm>
            <a:off x="1232599" y="4747954"/>
            <a:ext cx="15557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+mj-lt"/>
                <a:ea typeface="Verdana" pitchFamily="34" charset="0"/>
                <a:cs typeface="Helvetica Neue"/>
              </a:rPr>
              <a:t>us-west-2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92119" y="2805577"/>
            <a:ext cx="4461681" cy="2909552"/>
          </a:xfrm>
          <a:prstGeom prst="roundRect">
            <a:avLst>
              <a:gd name="adj" fmla="val 9818"/>
            </a:avLst>
          </a:prstGeom>
          <a:noFill/>
          <a:ln w="1905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9" name="TextBox 33"/>
          <p:cNvSpPr txBox="1">
            <a:spLocks noChangeArrowheads="1"/>
          </p:cNvSpPr>
          <p:nvPr/>
        </p:nvSpPr>
        <p:spPr bwMode="auto">
          <a:xfrm>
            <a:off x="8345084" y="5436661"/>
            <a:ext cx="15557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+mj-lt"/>
                <a:ea typeface="Verdana" pitchFamily="34" charset="0"/>
                <a:cs typeface="Helvetica Neue"/>
              </a:rPr>
              <a:t>us-east-1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351" y="3427853"/>
            <a:ext cx="544781" cy="653738"/>
          </a:xfrm>
          <a:prstGeom prst="rect">
            <a:avLst/>
          </a:prstGeom>
        </p:spPr>
      </p:pic>
      <p:sp>
        <p:nvSpPr>
          <p:cNvPr id="11" name="TextBox 504"/>
          <p:cNvSpPr txBox="1"/>
          <p:nvPr/>
        </p:nvSpPr>
        <p:spPr>
          <a:xfrm>
            <a:off x="8251548" y="3074249"/>
            <a:ext cx="986389" cy="1556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/>
              <a:t>“Monitor Board”</a:t>
            </a:r>
          </a:p>
          <a:p>
            <a:pPr algn="ctr"/>
            <a:r>
              <a:rPr lang="en-US" sz="1000" b="1" dirty="0"/>
              <a:t>Handler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473" y="3074249"/>
            <a:ext cx="543467" cy="601994"/>
          </a:xfrm>
          <a:prstGeom prst="rect">
            <a:avLst/>
          </a:prstGeom>
        </p:spPr>
      </p:pic>
      <p:sp>
        <p:nvSpPr>
          <p:cNvPr id="13" name="TextBox 254"/>
          <p:cNvSpPr txBox="1"/>
          <p:nvPr/>
        </p:nvSpPr>
        <p:spPr>
          <a:xfrm>
            <a:off x="9994831" y="3724652"/>
            <a:ext cx="894752" cy="1556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/>
              <a:t>Account Key Store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1140524" y="3219001"/>
            <a:ext cx="1752600" cy="1041352"/>
          </a:xfrm>
          <a:prstGeom prst="roundRect">
            <a:avLst>
              <a:gd name="adj" fmla="val 9818"/>
            </a:avLst>
          </a:prstGeom>
          <a:noFill/>
          <a:ln w="63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15" name="TextBox 37"/>
          <p:cNvSpPr txBox="1">
            <a:spLocks noChangeArrowheads="1"/>
          </p:cNvSpPr>
          <p:nvPr/>
        </p:nvSpPr>
        <p:spPr bwMode="auto">
          <a:xfrm>
            <a:off x="1232599" y="4009528"/>
            <a:ext cx="1555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>
                <a:latin typeface="+mj-lt"/>
                <a:ea typeface="Verdana" pitchFamily="34" charset="0"/>
                <a:cs typeface="Helvetica Neue"/>
              </a:rPr>
              <a:t>Monitored Subnet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715" y="3512755"/>
            <a:ext cx="363722" cy="43646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597" y="3512755"/>
            <a:ext cx="363722" cy="43646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80" y="3512755"/>
            <a:ext cx="363722" cy="43646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9498" y="4355526"/>
            <a:ext cx="1162050" cy="1181100"/>
          </a:xfrm>
          <a:prstGeom prst="rect">
            <a:avLst/>
          </a:prstGeom>
        </p:spPr>
      </p:pic>
      <p:cxnSp>
        <p:nvCxnSpPr>
          <p:cNvPr id="23" name="Straight Arrow Connector 22"/>
          <p:cNvCxnSpPr>
            <a:stCxn id="10" idx="1"/>
            <a:endCxn id="14" idx="3"/>
          </p:cNvCxnSpPr>
          <p:nvPr/>
        </p:nvCxnSpPr>
        <p:spPr>
          <a:xfrm flipH="1" flipV="1">
            <a:off x="2893124" y="3739677"/>
            <a:ext cx="5579227" cy="1504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87039" y="5937995"/>
            <a:ext cx="263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Otto is hosted in us-east-1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8900" y="5209010"/>
            <a:ext cx="32601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Target subnet being monitored </a:t>
            </a:r>
          </a:p>
          <a:p>
            <a:r>
              <a:rPr lang="en-US" dirty="0"/>
              <a:t>was hosted in another region to </a:t>
            </a:r>
          </a:p>
          <a:p>
            <a:r>
              <a:rPr lang="en-US" dirty="0"/>
              <a:t>simulate another account.</a:t>
            </a:r>
          </a:p>
        </p:txBody>
      </p:sp>
      <p:sp>
        <p:nvSpPr>
          <p:cNvPr id="26" name="Cloud 25"/>
          <p:cNvSpPr/>
          <p:nvPr/>
        </p:nvSpPr>
        <p:spPr>
          <a:xfrm>
            <a:off x="5540990" y="232013"/>
            <a:ext cx="2593075" cy="161043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629291"/>
            <a:ext cx="365040" cy="92220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015" y="646180"/>
            <a:ext cx="514068" cy="52120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8" idx="0"/>
          </p:cNvCxnSpPr>
          <p:nvPr/>
        </p:nvCxnSpPr>
        <p:spPr>
          <a:xfrm>
            <a:off x="7683690" y="1551497"/>
            <a:ext cx="1439270" cy="125408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966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Otto is a proof of concept Alexa skill to help enterprise customers get status updates on their AWS environments. Otto triggers a Lambda function, which uses cross account access techniques and the AWS node.js API’s to inform the listener of their production environments.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this demo, the Alexa account id is used to get credentials to an AWS account. Use of the OAuth 2.0 framework is in development. And, currently, only this developer’s Alexa/AWS accounts are available.</a:t>
            </a:r>
          </a:p>
        </p:txBody>
      </p:sp>
    </p:spTree>
    <p:extLst>
      <p:ext uri="{BB962C8B-B14F-4D97-AF65-F5344CB8AC3E}">
        <p14:creationId xmlns:p14="http://schemas.microsoft.com/office/powerpoint/2010/main" val="103543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the 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488218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The Otto demo is tied into the Relus Cloud </a:t>
            </a:r>
            <a:r>
              <a:rPr lang="en-US" dirty="0" err="1"/>
              <a:t>IoT</a:t>
            </a:r>
            <a:r>
              <a:rPr lang="en-US" dirty="0"/>
              <a:t> Button demo. The </a:t>
            </a:r>
            <a:r>
              <a:rPr lang="en-US" dirty="0" err="1"/>
              <a:t>IoT</a:t>
            </a:r>
            <a:r>
              <a:rPr lang="en-US" dirty="0"/>
              <a:t> Button demo integrates Amazon’s </a:t>
            </a:r>
            <a:r>
              <a:rPr lang="en-US" dirty="0" err="1"/>
              <a:t>IoT</a:t>
            </a:r>
            <a:r>
              <a:rPr lang="en-US" dirty="0"/>
              <a:t> Button and starts/stops instances in a specific subnet in us-west-2. The webpage polls that subnet and displays the running EC2 instances.</a:t>
            </a:r>
          </a:p>
          <a:p>
            <a:pPr marL="0" indent="0">
              <a:buNone/>
            </a:pPr>
            <a:r>
              <a:rPr lang="en-US" dirty="0"/>
              <a:t>Otto grabs information about the EC2 instances in that same subnet, and verbally tells the user about the fleet.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418" y="1825625"/>
            <a:ext cx="6493486" cy="291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49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Lamba</a:t>
            </a:r>
            <a:r>
              <a:rPr lang="en-US" dirty="0"/>
              <a:t> function is written in node.js</a:t>
            </a:r>
          </a:p>
          <a:p>
            <a:r>
              <a:rPr lang="en-US" dirty="0"/>
              <a:t>Upon invocation, function will use the Alexa account id to retrieve credentials to access the monitored AWS account from </a:t>
            </a:r>
            <a:r>
              <a:rPr lang="en-US" dirty="0" err="1"/>
              <a:t>DynamoDB</a:t>
            </a:r>
            <a:endParaRPr lang="en-US" dirty="0"/>
          </a:p>
          <a:p>
            <a:pPr lvl="1"/>
            <a:r>
              <a:rPr lang="en-US" dirty="0"/>
              <a:t>The demo uses the </a:t>
            </a:r>
            <a:r>
              <a:rPr lang="en-US" dirty="0" err="1"/>
              <a:t>accessKey</a:t>
            </a:r>
            <a:r>
              <a:rPr lang="en-US" dirty="0"/>
              <a:t>/</a:t>
            </a:r>
            <a:r>
              <a:rPr lang="en-US" dirty="0" err="1"/>
              <a:t>secretAccessKey</a:t>
            </a:r>
            <a:r>
              <a:rPr lang="en-US" dirty="0"/>
              <a:t> for a restricted user</a:t>
            </a:r>
          </a:p>
          <a:p>
            <a:pPr lvl="1"/>
            <a:r>
              <a:rPr lang="en-US" dirty="0"/>
              <a:t>Ideally, Alexa’s OAuth 2.0 authorization framework (in development)</a:t>
            </a:r>
          </a:p>
          <a:p>
            <a:r>
              <a:rPr lang="en-US" dirty="0"/>
              <a:t>Once credentials are retrieved, the AWS Account status is requested</a:t>
            </a:r>
          </a:p>
          <a:p>
            <a:r>
              <a:rPr lang="en-US" dirty="0"/>
              <a:t>That status is summarized and sent back to the Alexa Skill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076" y="365125"/>
            <a:ext cx="635267" cy="731520"/>
          </a:xfrm>
          <a:prstGeom prst="rect">
            <a:avLst/>
          </a:prstGeom>
        </p:spPr>
      </p:pic>
      <p:sp>
        <p:nvSpPr>
          <p:cNvPr id="5" name="TextBox 19"/>
          <p:cNvSpPr txBox="1"/>
          <p:nvPr/>
        </p:nvSpPr>
        <p:spPr>
          <a:xfrm>
            <a:off x="5097229" y="1231582"/>
            <a:ext cx="822960" cy="32004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>
                <a:latin typeface="Helvetica Neue"/>
                <a:cs typeface="Helvetica Neue"/>
              </a:rPr>
              <a:t>Node.js</a:t>
            </a:r>
          </a:p>
        </p:txBody>
      </p:sp>
    </p:spTree>
    <p:extLst>
      <p:ext uri="{BB962C8B-B14F-4D97-AF65-F5344CB8AC3E}">
        <p14:creationId xmlns:p14="http://schemas.microsoft.com/office/powerpoint/2010/main" val="694356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348</Words>
  <Application>Microsoft Office PowerPoint</Application>
  <PresentationFormat>Widescreen</PresentationFormat>
  <Paragraphs>61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Helvetica Neue</vt:lpstr>
      <vt:lpstr>Verdana</vt:lpstr>
      <vt:lpstr>Office Theme</vt:lpstr>
      <vt:lpstr>Otto Monitoring the Cloud with Alexa</vt:lpstr>
      <vt:lpstr>VUI</vt:lpstr>
      <vt:lpstr>Network Diagram</vt:lpstr>
      <vt:lpstr>Summary</vt:lpstr>
      <vt:lpstr>Explanation of the Demo</vt:lpstr>
      <vt:lpstr>Software Design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Yoon</dc:creator>
  <cp:lastModifiedBy>Doug Yoon</cp:lastModifiedBy>
  <cp:revision>37</cp:revision>
  <dcterms:created xsi:type="dcterms:W3CDTF">2016-11-30T18:33:14Z</dcterms:created>
  <dcterms:modified xsi:type="dcterms:W3CDTF">2016-12-01T04:43:25Z</dcterms:modified>
</cp:coreProperties>
</file>