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356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83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85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358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85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69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03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82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50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42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7A958-8779-49B6-8D84-E17F033114FA}" type="datetimeFigureOut">
              <a:rPr lang="es-ES" smtClean="0"/>
              <a:t>30/06/2016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BF9B7-7078-40CB-AE36-F3F2ECC90E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112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735996"/>
            <a:ext cx="9144000" cy="2387600"/>
          </a:xfrm>
        </p:spPr>
        <p:txBody>
          <a:bodyPr>
            <a:normAutofit/>
          </a:bodyPr>
          <a:lstStyle/>
          <a:p>
            <a:r>
              <a:rPr lang="es-419" sz="6600" b="1" dirty="0" smtClean="0"/>
              <a:t>3D MODEL </a:t>
            </a:r>
            <a:endParaRPr lang="es-ES" sz="66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267188"/>
            <a:ext cx="9144000" cy="1655762"/>
          </a:xfrm>
        </p:spPr>
        <p:txBody>
          <a:bodyPr>
            <a:noAutofit/>
          </a:bodyPr>
          <a:lstStyle/>
          <a:p>
            <a:r>
              <a:rPr lang="es-419" sz="12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SCI</a:t>
            </a:r>
            <a:r>
              <a:rPr lang="es-419" sz="15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4</a:t>
            </a:r>
            <a:r>
              <a:rPr lang="es-419" sz="12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YOU</a:t>
            </a:r>
            <a:endParaRPr lang="es-ES" sz="12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0077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290" t="18265" r="30137" b="19059"/>
          <a:stretch/>
        </p:blipFill>
        <p:spPr>
          <a:xfrm>
            <a:off x="3464417" y="1455313"/>
            <a:ext cx="5409127" cy="458488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>
            <a:off x="2459865" y="3232597"/>
            <a:ext cx="11204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V="1">
            <a:off x="7199290" y="3644721"/>
            <a:ext cx="2189409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7212169" y="5151549"/>
            <a:ext cx="2163651" cy="2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3799268" y="5847008"/>
            <a:ext cx="2949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260796" y="2573594"/>
            <a:ext cx="2028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err="1" smtClean="0"/>
              <a:t>Encoder</a:t>
            </a:r>
            <a:r>
              <a:rPr lang="es-419" dirty="0" smtClean="0"/>
              <a:t>: </a:t>
            </a:r>
            <a:r>
              <a:rPr lang="es-419" dirty="0" err="1"/>
              <a:t>T</a:t>
            </a:r>
            <a:r>
              <a:rPr lang="es-419" dirty="0" err="1" smtClean="0"/>
              <a:t>his</a:t>
            </a:r>
            <a:r>
              <a:rPr lang="es-419" dirty="0" smtClean="0"/>
              <a:t> </a:t>
            </a:r>
            <a:r>
              <a:rPr lang="es-419" dirty="0" err="1" smtClean="0"/>
              <a:t>is</a:t>
            </a:r>
            <a:r>
              <a:rPr lang="es-419" dirty="0" smtClean="0"/>
              <a:t> </a:t>
            </a:r>
            <a:r>
              <a:rPr lang="es-419" dirty="0" err="1" smtClean="0"/>
              <a:t>used</a:t>
            </a:r>
            <a:r>
              <a:rPr lang="es-419" dirty="0" smtClean="0"/>
              <a:t> </a:t>
            </a:r>
            <a:r>
              <a:rPr lang="es-419" dirty="0" err="1" smtClean="0"/>
              <a:t>for</a:t>
            </a:r>
            <a:r>
              <a:rPr lang="es-419" dirty="0" smtClean="0"/>
              <a:t> </a:t>
            </a:r>
            <a:r>
              <a:rPr lang="es-419" dirty="0" err="1" smtClean="0"/>
              <a:t>the</a:t>
            </a:r>
            <a:r>
              <a:rPr lang="es-419" dirty="0" smtClean="0"/>
              <a:t> </a:t>
            </a:r>
            <a:r>
              <a:rPr lang="es-419" dirty="0" err="1" smtClean="0"/>
              <a:t>measure</a:t>
            </a:r>
            <a:r>
              <a:rPr lang="es-419" dirty="0" smtClean="0"/>
              <a:t> </a:t>
            </a:r>
            <a:r>
              <a:rPr lang="es-419" dirty="0" err="1" smtClean="0"/>
              <a:t>wind</a:t>
            </a:r>
            <a:r>
              <a:rPr lang="es-419" dirty="0" smtClean="0"/>
              <a:t> </a:t>
            </a:r>
            <a:r>
              <a:rPr lang="es-419" dirty="0" err="1" smtClean="0"/>
              <a:t>speed</a:t>
            </a:r>
            <a:r>
              <a:rPr lang="es-419" dirty="0" smtClean="0"/>
              <a:t> 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216499" y="5662342"/>
            <a:ext cx="1165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Led</a:t>
            </a:r>
            <a:endParaRPr lang="es-ES" dirty="0"/>
          </a:p>
        </p:txBody>
      </p:sp>
      <p:cxnSp>
        <p:nvCxnSpPr>
          <p:cNvPr id="14" name="Conector recto de flecha 13"/>
          <p:cNvCxnSpPr/>
          <p:nvPr/>
        </p:nvCxnSpPr>
        <p:spPr>
          <a:xfrm flipH="1">
            <a:off x="1912513" y="3232597"/>
            <a:ext cx="2814033" cy="862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431442" y="3923488"/>
            <a:ext cx="1687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err="1" smtClean="0"/>
              <a:t>Potenciometer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9375820" y="2846438"/>
            <a:ext cx="1455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/>
            </a:r>
            <a:br>
              <a:rPr lang="es-ES" dirty="0"/>
            </a:br>
            <a:endParaRPr lang="es-ES" dirty="0"/>
          </a:p>
          <a:p>
            <a:r>
              <a:rPr lang="es-419" dirty="0" smtClean="0"/>
              <a:t>P</a:t>
            </a:r>
            <a:r>
              <a:rPr lang="es-ES" dirty="0" err="1" smtClean="0"/>
              <a:t>ushbuttons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9388699" y="4778062"/>
            <a:ext cx="144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err="1" smtClean="0"/>
              <a:t>Lever</a:t>
            </a:r>
            <a:r>
              <a:rPr lang="es-419" dirty="0" smtClean="0"/>
              <a:t> </a:t>
            </a:r>
            <a:r>
              <a:rPr lang="es-419" dirty="0" err="1" smtClean="0"/>
              <a:t>for</a:t>
            </a:r>
            <a:r>
              <a:rPr lang="es-419" dirty="0" smtClean="0"/>
              <a:t> </a:t>
            </a:r>
            <a:r>
              <a:rPr lang="es-419" dirty="0" err="1" smtClean="0"/>
              <a:t>the</a:t>
            </a:r>
            <a:r>
              <a:rPr lang="es-419" dirty="0" smtClean="0"/>
              <a:t> </a:t>
            </a:r>
            <a:r>
              <a:rPr lang="es-419" dirty="0" err="1" smtClean="0"/>
              <a:t>giroscope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2191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954" t="19322" r="37957" b="24516"/>
          <a:stretch/>
        </p:blipFill>
        <p:spPr>
          <a:xfrm>
            <a:off x="2446985" y="1184856"/>
            <a:ext cx="5215945" cy="4108361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>
            <a:off x="1983346" y="1609859"/>
            <a:ext cx="1764406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>
            <a:off x="7173532" y="1815921"/>
            <a:ext cx="1493950" cy="38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 flipV="1">
            <a:off x="1983346" y="4597758"/>
            <a:ext cx="2163651" cy="51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7173532" y="4675031"/>
            <a:ext cx="1609860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5228823" y="3123620"/>
            <a:ext cx="7856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900" dirty="0" smtClean="0"/>
              <a:t>MKW40Z160</a:t>
            </a:r>
            <a:endParaRPr lang="es-ES" sz="9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017431" y="1425193"/>
            <a:ext cx="96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Sensor1</a:t>
            </a:r>
            <a:endParaRPr lang="es-ES" dirty="0"/>
          </a:p>
        </p:txBody>
      </p:sp>
      <p:sp>
        <p:nvSpPr>
          <p:cNvPr id="14" name="Rectángulo 13"/>
          <p:cNvSpPr/>
          <p:nvPr/>
        </p:nvSpPr>
        <p:spPr>
          <a:xfrm>
            <a:off x="1043189" y="4438849"/>
            <a:ext cx="936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 smtClean="0"/>
              <a:t>Sensor2</a:t>
            </a:r>
            <a:endParaRPr lang="es-ES" dirty="0"/>
          </a:p>
        </p:txBody>
      </p:sp>
      <p:sp>
        <p:nvSpPr>
          <p:cNvPr id="15" name="Rectángulo 14"/>
          <p:cNvSpPr/>
          <p:nvPr/>
        </p:nvSpPr>
        <p:spPr>
          <a:xfrm>
            <a:off x="8667482" y="1609859"/>
            <a:ext cx="936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 smtClean="0"/>
              <a:t>Sensor3</a:t>
            </a:r>
            <a:endParaRPr lang="es-ES" dirty="0"/>
          </a:p>
        </p:txBody>
      </p:sp>
      <p:sp>
        <p:nvSpPr>
          <p:cNvPr id="16" name="Rectángulo 15"/>
          <p:cNvSpPr/>
          <p:nvPr/>
        </p:nvSpPr>
        <p:spPr>
          <a:xfrm>
            <a:off x="8873544" y="4503244"/>
            <a:ext cx="936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 smtClean="0"/>
              <a:t>Sensor4</a:t>
            </a:r>
            <a:endParaRPr lang="es-ES" dirty="0"/>
          </a:p>
        </p:txBody>
      </p:sp>
      <p:cxnSp>
        <p:nvCxnSpPr>
          <p:cNvPr id="18" name="Conector recto de flecha 17"/>
          <p:cNvCxnSpPr/>
          <p:nvPr/>
        </p:nvCxnSpPr>
        <p:spPr>
          <a:xfrm flipH="1">
            <a:off x="1745087" y="2150772"/>
            <a:ext cx="1796603" cy="528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151326" y="2086067"/>
            <a:ext cx="2350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Horseshoe</a:t>
            </a:r>
            <a:r>
              <a:rPr lang="es-419" dirty="0" smtClean="0"/>
              <a:t> sensor </a:t>
            </a:r>
            <a:r>
              <a:rPr lang="es-419" dirty="0" err="1" smtClean="0"/>
              <a:t>for</a:t>
            </a:r>
            <a:r>
              <a:rPr lang="es-419" dirty="0" smtClean="0"/>
              <a:t> </a:t>
            </a:r>
            <a:r>
              <a:rPr lang="es-419" dirty="0" err="1" smtClean="0"/>
              <a:t>encoder</a:t>
            </a:r>
            <a:r>
              <a:rPr lang="es-419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6736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5026" t="17714" r="23703" b="14417"/>
          <a:stretch/>
        </p:blipFill>
        <p:spPr>
          <a:xfrm>
            <a:off x="1545465" y="1068946"/>
            <a:ext cx="7972022" cy="4971246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>
            <a:off x="1880315" y="3734873"/>
            <a:ext cx="708339" cy="965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746975" y="4559121"/>
            <a:ext cx="215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err="1" smtClean="0"/>
              <a:t>Like</a:t>
            </a:r>
            <a:r>
              <a:rPr lang="es-419" dirty="0" smtClean="0"/>
              <a:t> </a:t>
            </a:r>
            <a:r>
              <a:rPr lang="es-419" dirty="0" err="1" smtClean="0"/>
              <a:t>termocuple</a:t>
            </a:r>
            <a:r>
              <a:rPr lang="es-419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9553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30</Words>
  <Application>Microsoft Office PowerPoint</Application>
  <PresentationFormat>Panorámica</PresentationFormat>
  <Paragraphs>15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3D MODEL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MODEL </dc:title>
  <dc:creator>Germán Alberto Dousdebés Chía</dc:creator>
  <cp:lastModifiedBy>Germán Alberto Dousdebés Chía</cp:lastModifiedBy>
  <cp:revision>4</cp:revision>
  <dcterms:created xsi:type="dcterms:W3CDTF">2016-06-30T06:02:12Z</dcterms:created>
  <dcterms:modified xsi:type="dcterms:W3CDTF">2016-06-30T16:02:01Z</dcterms:modified>
</cp:coreProperties>
</file>