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68" autoAdjust="0"/>
  </p:normalViewPr>
  <p:slideViewPr>
    <p:cSldViewPr>
      <p:cViewPr varScale="1">
        <p:scale>
          <a:sx n="126" d="100"/>
          <a:sy n="126" d="100"/>
        </p:scale>
        <p:origin x="-4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5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1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8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66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91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2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9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5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30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46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CFD97-F850-4580-BEDB-5B26856BD25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D59A9-F89D-4518-873F-7576EB37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65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ViewRemotely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6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ViewRemotely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0" lvl="3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30" name="Picture 6" descr="C:\Users\Win7User\AppData\Local\Microsoft\Windows\INetCache\IE\J4QX84KO\cloud-309026_64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800" y="2842577"/>
            <a:ext cx="1338102" cy="82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Win7User\AppData\Local\Microsoft\Windows\INetCache\IE\WMUUY1T1\raspberrypi-typeb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94" y="3810000"/>
            <a:ext cx="1600200" cy="113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Win7User\AppData\Local\Microsoft\Windows\INetCache\IE\7DEROMXO\large-Lightning-Bolt-166.6-9499[1]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87568">
            <a:off x="5497564" y="4778953"/>
            <a:ext cx="1095983" cy="148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Win7User\AppData\Local\Microsoft\Windows\INetCache\IE\7DEROMXO\hqdefault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79" y="4059307"/>
            <a:ext cx="1752600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Win7User\AppData\Local\Microsoft\Windows\INetCache\IE\7DEROMXO\large-Lightning-Bolt-166.6-9499[1]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2095">
            <a:off x="2561840" y="5044564"/>
            <a:ext cx="955939" cy="129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Win7User\AppData\Local\Microsoft\Windows\INetCache\IE\7DEROMXO\large-Lightning-Bolt-166.6-9499[1]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25361">
            <a:off x="4962695" y="2195005"/>
            <a:ext cx="955939" cy="129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43261" y="5607484"/>
            <a:ext cx="9653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Wifi</a:t>
            </a:r>
            <a:r>
              <a:rPr lang="en-US" sz="1000" dirty="0" smtClean="0"/>
              <a:t> IP cam</a:t>
            </a:r>
          </a:p>
          <a:p>
            <a:endParaRPr lang="en-US" sz="1000" dirty="0"/>
          </a:p>
          <a:p>
            <a:r>
              <a:rPr lang="en-US" sz="1000" dirty="0" smtClean="0"/>
              <a:t>2. Sends image</a:t>
            </a:r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4204233" y="6477632"/>
            <a:ext cx="7553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Wifi</a:t>
            </a:r>
            <a:r>
              <a:rPr lang="en-US" sz="1000" dirty="0" smtClean="0"/>
              <a:t> router</a:t>
            </a:r>
            <a:endParaRPr 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2531500" y="3306701"/>
            <a:ext cx="6110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Internet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4943776"/>
            <a:ext cx="1211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Raspberry Pi2 With </a:t>
            </a:r>
            <a:r>
              <a:rPr lang="en-US" sz="1000" dirty="0" err="1" smtClean="0"/>
              <a:t>Wifi</a:t>
            </a:r>
            <a:r>
              <a:rPr lang="en-US" sz="1000" dirty="0" smtClean="0"/>
              <a:t> dongle</a:t>
            </a:r>
          </a:p>
          <a:p>
            <a:endParaRPr lang="en-US" sz="1000" dirty="0"/>
          </a:p>
          <a:p>
            <a:r>
              <a:rPr lang="en-US" sz="1000" dirty="0" smtClean="0"/>
              <a:t>1. Requests Image</a:t>
            </a:r>
          </a:p>
          <a:p>
            <a:r>
              <a:rPr lang="en-US" sz="1000" dirty="0" smtClean="0"/>
              <a:t>3. Uploads image</a:t>
            </a:r>
            <a:endParaRPr lang="en-US" sz="1000" dirty="0"/>
          </a:p>
        </p:txBody>
      </p:sp>
      <p:pic>
        <p:nvPicPr>
          <p:cNvPr id="1034" name="Picture 10" descr="C:\Users\Win7User\AppData\Local\Microsoft\Windows\INetCache\IE\RNI9JC4Q\PngThumb-Wireless-Router-10880[1]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47" y="5890860"/>
            <a:ext cx="831109" cy="54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C:\Users\Win7User\AppData\Local\Microsoft\Windows\INetCache\IE\7DEROMXO\large-Lightning-Bolt-166.6-9499[1]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9706">
            <a:off x="3572257" y="4099758"/>
            <a:ext cx="1009747" cy="136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457243" y="2881196"/>
            <a:ext cx="1840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Server where images are stored</a:t>
            </a:r>
          </a:p>
          <a:p>
            <a:r>
              <a:rPr lang="en-US" sz="1000" dirty="0" smtClean="0"/>
              <a:t>4. Image is saved</a:t>
            </a:r>
            <a:endParaRPr lang="en-US" sz="1000" dirty="0"/>
          </a:p>
        </p:txBody>
      </p:sp>
      <p:sp>
        <p:nvSpPr>
          <p:cNvPr id="9" name="server"/>
          <p:cNvSpPr>
            <a:spLocks noEditPoints="1" noChangeArrowheads="1"/>
          </p:cNvSpPr>
          <p:nvPr/>
        </p:nvSpPr>
        <p:spPr bwMode="auto">
          <a:xfrm>
            <a:off x="6799334" y="1356449"/>
            <a:ext cx="1024409" cy="134094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C:\Users\Win7User\AppData\Local\Microsoft\Windows\INetCache\IE\WMUUY1T1\samsung-omnia-7-2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144780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Win7User\AppData\Local\Microsoft\Windows\INetCache\IE\7DEROMXO\large-Lightning-Bolt-166.6-9499[1]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79016">
            <a:off x="2753434" y="1935759"/>
            <a:ext cx="778261" cy="105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744105" y="2596356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Phone</a:t>
            </a:r>
          </a:p>
          <a:p>
            <a:r>
              <a:rPr lang="en-US" sz="1000" dirty="0" smtClean="0"/>
              <a:t>5. View image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748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41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ViewRemotely</vt:lpstr>
      <vt:lpstr>ViewRemotely</vt:lpstr>
    </vt:vector>
  </TitlesOfParts>
  <Company>win7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ViewRemotely</dc:title>
  <dc:creator>win7</dc:creator>
  <cp:lastModifiedBy>win7</cp:lastModifiedBy>
  <cp:revision>5</cp:revision>
  <dcterms:created xsi:type="dcterms:W3CDTF">2015-09-18T22:59:38Z</dcterms:created>
  <dcterms:modified xsi:type="dcterms:W3CDTF">2015-09-18T23:33:35Z</dcterms:modified>
</cp:coreProperties>
</file>